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847" r:id="rId2"/>
    <p:sldId id="538" r:id="rId3"/>
    <p:sldId id="851" r:id="rId4"/>
    <p:sldId id="852" r:id="rId5"/>
    <p:sldId id="853" r:id="rId6"/>
    <p:sldId id="855" r:id="rId7"/>
    <p:sldId id="854" r:id="rId8"/>
    <p:sldId id="849" r:id="rId9"/>
    <p:sldId id="873" r:id="rId10"/>
    <p:sldId id="859" r:id="rId11"/>
    <p:sldId id="860" r:id="rId12"/>
    <p:sldId id="856" r:id="rId13"/>
    <p:sldId id="857" r:id="rId14"/>
    <p:sldId id="858" r:id="rId15"/>
    <p:sldId id="861" r:id="rId16"/>
    <p:sldId id="862" r:id="rId17"/>
    <p:sldId id="850" r:id="rId18"/>
    <p:sldId id="863" r:id="rId19"/>
    <p:sldId id="865" r:id="rId20"/>
    <p:sldId id="872" r:id="rId21"/>
    <p:sldId id="866" r:id="rId22"/>
    <p:sldId id="867" r:id="rId23"/>
    <p:sldId id="868" r:id="rId24"/>
    <p:sldId id="869" r:id="rId25"/>
    <p:sldId id="870" r:id="rId26"/>
    <p:sldId id="871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69B03"/>
    <a:srgbClr val="007A7D"/>
    <a:srgbClr val="282F39"/>
    <a:srgbClr val="42AFB6"/>
    <a:srgbClr val="FCB414"/>
    <a:srgbClr val="CB1B4A"/>
    <a:srgbClr val="074D67"/>
    <a:srgbClr val="C2C92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7146" autoAdjust="0"/>
    <p:restoredTop sz="94669" autoAdjust="0"/>
  </p:normalViewPr>
  <p:slideViewPr>
    <p:cSldViewPr snapToGrid="0">
      <p:cViewPr>
        <p:scale>
          <a:sx n="80" d="100"/>
          <a:sy n="80" d="100"/>
        </p:scale>
        <p:origin x="-1506" y="-8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71A0BF8-6686-4F02-AB36-9614142B3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93B406FE-1165-421C-8D35-96F0CFEA6D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A7B22AA-13F6-430C-B5C3-3ED6A1325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pPr/>
              <a:t>12/10/2021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2FB799C-1B8A-42C0-AD53-6DBEF2EC7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D8C035E-958A-44D5-9920-E77375E90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372749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628C7A-67F3-4CAD-9852-569FF656A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D1E717F-25DD-4AF6-8E4C-C3F0B72587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EB9BF79-C6C8-4A28-B317-36AB52011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pPr/>
              <a:t>12/10/2021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052C1D1-F1BF-42DD-A7C6-2ED272DF8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05916BF-016F-4056-985B-466516E68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605158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39FAECB-6827-4D91-8EB5-800DD8EA2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3CEBD6D-8344-4937-9A0D-E2DBE531B3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0598055-7F4B-4E57-92A1-C43CE07ED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pPr/>
              <a:t>12/10/2021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BC8293C-337A-46B9-801C-405BA28F9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7FE3A87-6EF6-4E32-958D-D3BDE968E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726121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39C1E4F-8411-4152-A040-45E4E38D4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C93C882-D441-40BC-AAB7-FB3EF79F6F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80FF742-A50B-4EB6-86AE-E67F120A5B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ACB9172-F4DE-4657-A074-EF8778EE7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pPr/>
              <a:t>12/10/2021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7507DBE-C8F7-423C-9124-EE7B3D22E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881AC0B-71D5-43A5-AD86-9668B4D92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913001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C204D3-549C-4770-B620-7E3D4678A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4306D22-9474-474E-A4DD-36D304E576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D9ED9F3-E75B-4CB6-9C20-44656AF015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82AB8604-4E78-4EF6-AF81-B832751C75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14C7266C-4F95-4B63-B8A4-5D430A6FCB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8DA605C0-AC58-49C3-BFDA-E7ADCFC7B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pPr/>
              <a:t>12/10/2021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8CDB99B-8E2F-47DA-B6C3-50842D8C3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900ACA83-753D-4AEE-B568-755DCF5ED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8266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0738EDC-8D44-427B-90E0-FBD0FBAC9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8AE544B-A36F-473A-86AF-50F024291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pPr/>
              <a:t>12/10/2021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E6F2748-531A-4318-A370-27EDE490E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5AD6E57-F20B-43D2-A268-2449E7D4A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58875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CCEC2F6E-BB8D-4A07-B873-A379FEAE4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pPr/>
              <a:t>12/10/2021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29C64672-2E28-45BB-AB1E-9CA10E908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33CCF35-5028-4E4D-8F6E-2E2DF0FB4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736410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760471D-7A64-4A50-B9A6-0F3A78088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16427B1-871E-4C56-AF97-3F78ADBFA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CF52702-EC0A-4FBA-9939-DCF10E412D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1EDDBB8-93FE-4585-A97D-0E391EE24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pPr/>
              <a:t>12/10/2021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CB77A2A-D97D-4B06-A029-77A3A88DA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BF4E011-48A8-486A-BF53-E7C085173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390896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8EA2B76-0D50-4AE7-8E70-B69B2F112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6E700288-1A1C-45A8-B99A-68E661D708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8D19D42-4449-4938-BE9F-F8A026382E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15CB693-3AD5-4FB5-9BD7-DDA6EA895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pPr/>
              <a:t>12/10/2021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B28CAAB-378F-4646-836D-6723AF226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08A5F22-2F00-4B7E-95E3-D4E37EE6F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55739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1BE3A36-A7B5-4AED-90CE-DAABE341C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26DD818-2AC6-4AD8-ADB0-757AE6DE1F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AB561BE-2670-413D-B85D-350DC6A08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pPr/>
              <a:t>12/10/2021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A7469BC-9B02-4F1D-9332-C52CAA6CD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8F37A4D-841D-4B35-BD23-CCB82FC1C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463148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24028CB-78B2-414A-9948-C32EA4A46C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52AA2E1-9030-407F-A8FB-98BCFFFDF7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0722082-BED4-46DC-B1C0-9696140EF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pPr/>
              <a:t>12/10/2021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9485038-E165-45A4-8C75-C8A3CA817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79D7943-C606-446E-B743-3AB1AE587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69305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EC73493B-E27E-4DC0-A41A-7E254FDDD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B619A8B-408B-4DCB-AC39-AC640BF856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4A87CC5-FBB1-4FE5-893F-7BD071C75E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1375A-C223-44C8-917C-F7C3A1BCD50F}" type="datetimeFigureOut">
              <a:rPr lang="en-GB" smtClean="0"/>
              <a:pPr/>
              <a:t>12/10/2021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68E1BCB-E2F2-4D1B-BCFC-521169C8EA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111173B-B48E-4DCF-8715-5805390549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3841B-0DB4-4C99-B5E5-79625F01DBF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385411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zielonyponton.pl/" TargetMode="Externa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B4598575-E0CD-4B0E-BD87-942520C95E42}"/>
              </a:ext>
            </a:extLst>
          </p:cNvPr>
          <p:cNvSpPr txBox="1"/>
          <p:nvPr/>
        </p:nvSpPr>
        <p:spPr>
          <a:xfrm>
            <a:off x="457200" y="6349245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464456" y="3742921"/>
            <a:ext cx="10914743" cy="859540"/>
            <a:chOff x="493032" y="2247496"/>
            <a:chExt cx="9430453" cy="859540"/>
          </a:xfrm>
        </p:grpSpPr>
        <p:sp>
          <p:nvSpPr>
            <p:cNvPr id="9" name="Arrow: Pentagon 8">
              <a:extLst>
                <a:ext uri="{FF2B5EF4-FFF2-40B4-BE49-F238E27FC236}">
                  <a16:creationId xmlns:a16="http://schemas.microsoft.com/office/drawing/2014/main" xmlns="" id="{83FC3BF6-085A-465A-AC29-C6850C13445A}"/>
                </a:ext>
              </a:extLst>
            </p:cNvPr>
            <p:cNvSpPr/>
            <p:nvPr/>
          </p:nvSpPr>
          <p:spPr>
            <a:xfrm>
              <a:off x="493032" y="2247496"/>
              <a:ext cx="2956572" cy="859540"/>
            </a:xfrm>
            <a:prstGeom prst="homePlat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Arrow: Chevron 10">
              <a:extLst>
                <a:ext uri="{FF2B5EF4-FFF2-40B4-BE49-F238E27FC236}">
                  <a16:creationId xmlns:a16="http://schemas.microsoft.com/office/drawing/2014/main" xmlns="" id="{69D05AF8-0362-40E3-A7E7-10278B88F503}"/>
                </a:ext>
              </a:extLst>
            </p:cNvPr>
            <p:cNvSpPr/>
            <p:nvPr/>
          </p:nvSpPr>
          <p:spPr>
            <a:xfrm>
              <a:off x="3146658" y="2247496"/>
              <a:ext cx="6776827" cy="859540"/>
            </a:xfrm>
            <a:prstGeom prst="chevron">
              <a:avLst/>
            </a:prstGeom>
            <a:solidFill>
              <a:srgbClr val="42AF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AF674A17-AAE5-4964-89E9-E927EF4D90FD}"/>
                </a:ext>
              </a:extLst>
            </p:cNvPr>
            <p:cNvSpPr txBox="1"/>
            <p:nvPr/>
          </p:nvSpPr>
          <p:spPr>
            <a:xfrm>
              <a:off x="933450" y="2467060"/>
              <a:ext cx="211100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+mn-ea"/>
                  <a:cs typeface="+mn-cs"/>
                </a:rPr>
                <a:t>ZielonyPonton.pl</a:t>
              </a:r>
              <a:endParaRPr kumimoji="0" lang="en-GB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xmlns="" id="{D21EF9FC-F363-4D04-8D70-B84B5D145B65}"/>
                </a:ext>
              </a:extLst>
            </p:cNvPr>
            <p:cNvSpPr txBox="1"/>
            <p:nvPr/>
          </p:nvSpPr>
          <p:spPr>
            <a:xfrm>
              <a:off x="4304500" y="2337581"/>
              <a:ext cx="557064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+mn-ea"/>
                  <a:cs typeface="+mn-cs"/>
                </a:rPr>
                <a:t>Jak budować kompleksowe</a:t>
              </a:r>
              <a:r>
                <a:rPr kumimoji="0" lang="pl-PL" sz="2000" b="1" i="0" u="none" strike="noStrike" kern="1200" cap="none" spc="0" normalizeH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+mn-ea"/>
                  <a:cs typeface="+mn-cs"/>
                </a:rPr>
                <a:t> atrakcje. </a:t>
              </a:r>
            </a:p>
            <a:p>
              <a:pPr lvl="0" algn="just">
                <a:defRPr/>
              </a:pPr>
              <a:r>
                <a:rPr lang="pl-PL" sz="2000" b="1" dirty="0" smtClean="0"/>
                <a:t>Na przykładzie spływów pontonowych.</a:t>
              </a:r>
              <a:endPara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807018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B4598575-E0CD-4B0E-BD87-942520C95E42}"/>
              </a:ext>
            </a:extLst>
          </p:cNvPr>
          <p:cNvSpPr txBox="1"/>
          <p:nvPr/>
        </p:nvSpPr>
        <p:spPr>
          <a:xfrm>
            <a:off x="457200" y="6349245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ZielonyPonton.pl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699AC3C-FE44-4341-B799-F20DE8937C2B}"/>
              </a:ext>
            </a:extLst>
          </p:cNvPr>
          <p:cNvSpPr txBox="1"/>
          <p:nvPr/>
        </p:nvSpPr>
        <p:spPr>
          <a:xfrm>
            <a:off x="1202749" y="235148"/>
            <a:ext cx="96737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Spływy Sanem</a:t>
            </a:r>
            <a:endParaRPr kumimoji="0" lang="en-US" sz="5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xmlns="" id="{E20D09A7-83DA-47D7-8835-65AA6E22E227}"/>
              </a:ext>
            </a:extLst>
          </p:cNvPr>
          <p:cNvSpPr/>
          <p:nvPr/>
        </p:nvSpPr>
        <p:spPr>
          <a:xfrm>
            <a:off x="1966572" y="1301174"/>
            <a:ext cx="1483031" cy="85954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F75430F2-C29B-490A-A12B-C953EE76E860}"/>
              </a:ext>
            </a:extLst>
          </p:cNvPr>
          <p:cNvGrpSpPr/>
          <p:nvPr/>
        </p:nvGrpSpPr>
        <p:grpSpPr>
          <a:xfrm>
            <a:off x="3146658" y="1301174"/>
            <a:ext cx="6815222" cy="859540"/>
            <a:chOff x="2189480" y="2153920"/>
            <a:chExt cx="7213599" cy="1137920"/>
          </a:xfrm>
        </p:grpSpPr>
        <p:sp>
          <p:nvSpPr>
            <p:cNvPr id="3" name="Arrow: Chevron 2">
              <a:extLst>
                <a:ext uri="{FF2B5EF4-FFF2-40B4-BE49-F238E27FC236}">
                  <a16:creationId xmlns:a16="http://schemas.microsoft.com/office/drawing/2014/main" xmlns="" id="{E4902C58-E153-4BF7-950A-D1AAB4AFC986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AAE41742-CF4A-4F94-8B35-9ACD7CFFA56B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9" name="Arrow: Pentagon 8">
            <a:extLst>
              <a:ext uri="{FF2B5EF4-FFF2-40B4-BE49-F238E27FC236}">
                <a16:creationId xmlns:a16="http://schemas.microsoft.com/office/drawing/2014/main" xmlns="" id="{83FC3BF6-085A-465A-AC29-C6850C13445A}"/>
              </a:ext>
            </a:extLst>
          </p:cNvPr>
          <p:cNvSpPr/>
          <p:nvPr/>
        </p:nvSpPr>
        <p:spPr>
          <a:xfrm>
            <a:off x="1966572" y="2247496"/>
            <a:ext cx="1483031" cy="85954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C62A3799-0CD7-4C64-8242-AC9EA24CA07C}"/>
              </a:ext>
            </a:extLst>
          </p:cNvPr>
          <p:cNvGrpSpPr/>
          <p:nvPr/>
        </p:nvGrpSpPr>
        <p:grpSpPr>
          <a:xfrm>
            <a:off x="3146658" y="2247496"/>
            <a:ext cx="6815222" cy="859540"/>
            <a:chOff x="2189480" y="2153920"/>
            <a:chExt cx="7213599" cy="1137920"/>
          </a:xfrm>
          <a:solidFill>
            <a:schemeClr val="accent2"/>
          </a:solidFill>
        </p:grpSpPr>
        <p:sp>
          <p:nvSpPr>
            <p:cNvPr id="11" name="Arrow: Chevron 10">
              <a:extLst>
                <a:ext uri="{FF2B5EF4-FFF2-40B4-BE49-F238E27FC236}">
                  <a16:creationId xmlns:a16="http://schemas.microsoft.com/office/drawing/2014/main" xmlns="" id="{69D05AF8-0362-40E3-A7E7-10278B88F503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70053719-8142-4D73-BD76-5FA6F7C9E069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3" name="Arrow: Pentagon 12">
            <a:extLst>
              <a:ext uri="{FF2B5EF4-FFF2-40B4-BE49-F238E27FC236}">
                <a16:creationId xmlns:a16="http://schemas.microsoft.com/office/drawing/2014/main" xmlns="" id="{8645047F-D9CB-4CC1-BC0F-1C4292F5A94A}"/>
              </a:ext>
            </a:extLst>
          </p:cNvPr>
          <p:cNvSpPr/>
          <p:nvPr/>
        </p:nvSpPr>
        <p:spPr>
          <a:xfrm>
            <a:off x="1966572" y="3193816"/>
            <a:ext cx="1483031" cy="859540"/>
          </a:xfrm>
          <a:prstGeom prst="homePlat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1F283355-3C29-4FB8-A131-09D9EB725ACF}"/>
              </a:ext>
            </a:extLst>
          </p:cNvPr>
          <p:cNvGrpSpPr/>
          <p:nvPr/>
        </p:nvGrpSpPr>
        <p:grpSpPr>
          <a:xfrm>
            <a:off x="3146658" y="3193816"/>
            <a:ext cx="6815222" cy="859540"/>
            <a:chOff x="2189480" y="2153920"/>
            <a:chExt cx="7213599" cy="1137920"/>
          </a:xfrm>
          <a:solidFill>
            <a:schemeClr val="accent4"/>
          </a:solidFill>
        </p:grpSpPr>
        <p:sp>
          <p:nvSpPr>
            <p:cNvPr id="15" name="Arrow: Chevron 14">
              <a:extLst>
                <a:ext uri="{FF2B5EF4-FFF2-40B4-BE49-F238E27FC236}">
                  <a16:creationId xmlns:a16="http://schemas.microsoft.com/office/drawing/2014/main" xmlns="" id="{7CEDD191-1D4E-49C5-8444-8F22619709F6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C065D71D-6D12-4F7F-8EFA-813DA9004804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7" name="Arrow: Pentagon 16">
            <a:extLst>
              <a:ext uri="{FF2B5EF4-FFF2-40B4-BE49-F238E27FC236}">
                <a16:creationId xmlns:a16="http://schemas.microsoft.com/office/drawing/2014/main" xmlns="" id="{BF9B6AB6-6147-424D-8F82-81A2B273645F}"/>
              </a:ext>
            </a:extLst>
          </p:cNvPr>
          <p:cNvSpPr/>
          <p:nvPr/>
        </p:nvSpPr>
        <p:spPr>
          <a:xfrm>
            <a:off x="1966572" y="4140138"/>
            <a:ext cx="1483031" cy="859540"/>
          </a:xfrm>
          <a:prstGeom prst="homePlat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E733BE8E-BFBE-43EA-A9FD-BD45F197DD84}"/>
              </a:ext>
            </a:extLst>
          </p:cNvPr>
          <p:cNvGrpSpPr/>
          <p:nvPr/>
        </p:nvGrpSpPr>
        <p:grpSpPr>
          <a:xfrm>
            <a:off x="3146658" y="4140138"/>
            <a:ext cx="6815222" cy="859540"/>
            <a:chOff x="2189480" y="2153920"/>
            <a:chExt cx="7213599" cy="1137920"/>
          </a:xfrm>
          <a:solidFill>
            <a:schemeClr val="accent5"/>
          </a:solidFill>
        </p:grpSpPr>
        <p:sp>
          <p:nvSpPr>
            <p:cNvPr id="19" name="Arrow: Chevron 18">
              <a:extLst>
                <a:ext uri="{FF2B5EF4-FFF2-40B4-BE49-F238E27FC236}">
                  <a16:creationId xmlns:a16="http://schemas.microsoft.com/office/drawing/2014/main" xmlns="" id="{1E05DB33-7027-4243-B2B1-AE959B934587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53CAB0D8-22D4-44B8-BBE1-517EC44C45DC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2" name="Arrow: Pentagon 21">
            <a:extLst>
              <a:ext uri="{FF2B5EF4-FFF2-40B4-BE49-F238E27FC236}">
                <a16:creationId xmlns:a16="http://schemas.microsoft.com/office/drawing/2014/main" xmlns="" id="{7A635083-451F-40BF-9734-33850F7342D3}"/>
              </a:ext>
            </a:extLst>
          </p:cNvPr>
          <p:cNvSpPr/>
          <p:nvPr/>
        </p:nvSpPr>
        <p:spPr>
          <a:xfrm>
            <a:off x="1966572" y="5090430"/>
            <a:ext cx="1483031" cy="859540"/>
          </a:xfrm>
          <a:prstGeom prst="homePlat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xmlns="" id="{2CC8895A-9474-4AF5-956A-D6B3CEFA3279}"/>
              </a:ext>
            </a:extLst>
          </p:cNvPr>
          <p:cNvGrpSpPr/>
          <p:nvPr/>
        </p:nvGrpSpPr>
        <p:grpSpPr>
          <a:xfrm>
            <a:off x="3146658" y="5090430"/>
            <a:ext cx="6815222" cy="859540"/>
            <a:chOff x="2189480" y="2153920"/>
            <a:chExt cx="7213599" cy="1137920"/>
          </a:xfrm>
          <a:solidFill>
            <a:schemeClr val="accent6"/>
          </a:solidFill>
        </p:grpSpPr>
        <p:sp>
          <p:nvSpPr>
            <p:cNvPr id="24" name="Arrow: Chevron 23">
              <a:extLst>
                <a:ext uri="{FF2B5EF4-FFF2-40B4-BE49-F238E27FC236}">
                  <a16:creationId xmlns:a16="http://schemas.microsoft.com/office/drawing/2014/main" xmlns="" id="{FA5ECFFC-D03C-4BA5-970C-397D92480096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xmlns="" id="{90B1D260-A41C-4E95-A755-8E359C341F2F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72A83EA8-E44D-4CC9-982F-1B8B609D21F2}"/>
              </a:ext>
            </a:extLst>
          </p:cNvPr>
          <p:cNvSpPr txBox="1"/>
          <p:nvPr/>
        </p:nvSpPr>
        <p:spPr>
          <a:xfrm>
            <a:off x="2033804" y="1371474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01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AF674A17-AAE5-4964-89E9-E927EF4D90FD}"/>
              </a:ext>
            </a:extLst>
          </p:cNvPr>
          <p:cNvSpPr txBox="1"/>
          <p:nvPr/>
        </p:nvSpPr>
        <p:spPr>
          <a:xfrm>
            <a:off x="2033804" y="2314660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2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F09FA8CE-2609-4B18-A96B-C2D56CF5BE9D}"/>
              </a:ext>
            </a:extLst>
          </p:cNvPr>
          <p:cNvSpPr txBox="1"/>
          <p:nvPr/>
        </p:nvSpPr>
        <p:spPr>
          <a:xfrm>
            <a:off x="2033803" y="3282001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3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0FB775DB-7BDA-40F8-8943-FE3A0A82B375}"/>
              </a:ext>
            </a:extLst>
          </p:cNvPr>
          <p:cNvSpPr txBox="1"/>
          <p:nvPr/>
        </p:nvSpPr>
        <p:spPr>
          <a:xfrm>
            <a:off x="2033804" y="4215965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4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B1F7E83-9D5F-403A-AEC1-1DBFB6EEEFA9}"/>
              </a:ext>
            </a:extLst>
          </p:cNvPr>
          <p:cNvSpPr txBox="1"/>
          <p:nvPr/>
        </p:nvSpPr>
        <p:spPr>
          <a:xfrm>
            <a:off x="2033804" y="5160845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5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6622EE78-8826-4D13-896F-3CE387814C90}"/>
              </a:ext>
            </a:extLst>
          </p:cNvPr>
          <p:cNvSpPr txBox="1"/>
          <p:nvPr/>
        </p:nvSpPr>
        <p:spPr>
          <a:xfrm>
            <a:off x="3840052" y="1548001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Rzeka San </a:t>
            </a:r>
            <a:r>
              <a:rPr kumimoji="0" lang="pl-PL" sz="15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 i jej walory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D21EF9FC-F363-4D04-8D70-B84B5D145B65}"/>
              </a:ext>
            </a:extLst>
          </p:cNvPr>
          <p:cNvSpPr txBox="1"/>
          <p:nvPr/>
        </p:nvSpPr>
        <p:spPr>
          <a:xfrm>
            <a:off x="3840052" y="2526263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500" dirty="0" smtClean="0">
                <a:solidFill>
                  <a:srgbClr val="FFFFFF"/>
                </a:solidFill>
                <a:latin typeface="Noto Sans" panose="020B0502040504020204" pitchFamily="34"/>
              </a:rPr>
              <a:t>Dlaczego powstał Zielony Ponton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3A837B94-CD7C-46F8-B906-D4E292308213}"/>
              </a:ext>
            </a:extLst>
          </p:cNvPr>
          <p:cNvSpPr txBox="1"/>
          <p:nvPr/>
        </p:nvSpPr>
        <p:spPr>
          <a:xfrm>
            <a:off x="3840052" y="3447921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Co tak naprawdę oferujemy?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BB2D7612-B51C-417D-8AB4-D43CA5AFCC99}"/>
              </a:ext>
            </a:extLst>
          </p:cNvPr>
          <p:cNvSpPr txBox="1"/>
          <p:nvPr/>
        </p:nvSpPr>
        <p:spPr>
          <a:xfrm>
            <a:off x="3840052" y="4402235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Perspektywa klienta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9F3B5A5C-D55A-43EE-80B7-2C870122EFC4}"/>
              </a:ext>
            </a:extLst>
          </p:cNvPr>
          <p:cNvSpPr txBox="1"/>
          <p:nvPr/>
        </p:nvSpPr>
        <p:spPr>
          <a:xfrm>
            <a:off x="3840052" y="5345666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Jedna atrakcja -</a:t>
            </a:r>
            <a:r>
              <a:rPr kumimoji="0" lang="pl-PL" sz="15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 korzysta wielu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93071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B4598575-E0CD-4B0E-BD87-942520C95E42}"/>
              </a:ext>
            </a:extLst>
          </p:cNvPr>
          <p:cNvSpPr txBox="1"/>
          <p:nvPr/>
        </p:nvSpPr>
        <p:spPr>
          <a:xfrm>
            <a:off x="457200" y="6349245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ZielonyPonton.pl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xmlns="" id="{E20D09A7-83DA-47D7-8835-65AA6E22E227}"/>
              </a:ext>
            </a:extLst>
          </p:cNvPr>
          <p:cNvSpPr/>
          <p:nvPr/>
        </p:nvSpPr>
        <p:spPr>
          <a:xfrm>
            <a:off x="1859694" y="600529"/>
            <a:ext cx="1483031" cy="85954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F75430F2-C29B-490A-A12B-C953EE76E860}"/>
              </a:ext>
            </a:extLst>
          </p:cNvPr>
          <p:cNvGrpSpPr/>
          <p:nvPr/>
        </p:nvGrpSpPr>
        <p:grpSpPr>
          <a:xfrm>
            <a:off x="3039780" y="600529"/>
            <a:ext cx="6815222" cy="859540"/>
            <a:chOff x="2189480" y="2153920"/>
            <a:chExt cx="7213599" cy="1137920"/>
          </a:xfrm>
        </p:grpSpPr>
        <p:sp>
          <p:nvSpPr>
            <p:cNvPr id="3" name="Arrow: Chevron 2">
              <a:extLst>
                <a:ext uri="{FF2B5EF4-FFF2-40B4-BE49-F238E27FC236}">
                  <a16:creationId xmlns:a16="http://schemas.microsoft.com/office/drawing/2014/main" xmlns="" id="{E4902C58-E153-4BF7-950A-D1AAB4AFC986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AAE41742-CF4A-4F94-8B35-9ACD7CFFA56B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72A83EA8-E44D-4CC9-982F-1B8B609D21F2}"/>
              </a:ext>
            </a:extLst>
          </p:cNvPr>
          <p:cNvSpPr txBox="1"/>
          <p:nvPr/>
        </p:nvSpPr>
        <p:spPr>
          <a:xfrm>
            <a:off x="1926926" y="670829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01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6622EE78-8826-4D13-896F-3CE387814C90}"/>
              </a:ext>
            </a:extLst>
          </p:cNvPr>
          <p:cNvSpPr txBox="1"/>
          <p:nvPr/>
        </p:nvSpPr>
        <p:spPr>
          <a:xfrm>
            <a:off x="3733174" y="847356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Rzeka San </a:t>
            </a:r>
            <a:r>
              <a:rPr kumimoji="0" lang="pl-PL" sz="15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 i jej walory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93071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B4598575-E0CD-4B0E-BD87-942520C95E42}"/>
              </a:ext>
            </a:extLst>
          </p:cNvPr>
          <p:cNvSpPr txBox="1"/>
          <p:nvPr/>
        </p:nvSpPr>
        <p:spPr>
          <a:xfrm>
            <a:off x="457200" y="6349245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ZielonyPonton.pl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xmlns="" id="{E20D09A7-83DA-47D7-8835-65AA6E22E227}"/>
              </a:ext>
            </a:extLst>
          </p:cNvPr>
          <p:cNvSpPr/>
          <p:nvPr/>
        </p:nvSpPr>
        <p:spPr>
          <a:xfrm>
            <a:off x="1859694" y="600529"/>
            <a:ext cx="1483031" cy="85954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F75430F2-C29B-490A-A12B-C953EE76E860}"/>
              </a:ext>
            </a:extLst>
          </p:cNvPr>
          <p:cNvGrpSpPr/>
          <p:nvPr/>
        </p:nvGrpSpPr>
        <p:grpSpPr>
          <a:xfrm>
            <a:off x="3039780" y="600529"/>
            <a:ext cx="6815222" cy="859540"/>
            <a:chOff x="2189480" y="2153920"/>
            <a:chExt cx="7213599" cy="1137920"/>
          </a:xfrm>
        </p:grpSpPr>
        <p:sp>
          <p:nvSpPr>
            <p:cNvPr id="3" name="Arrow: Chevron 2">
              <a:extLst>
                <a:ext uri="{FF2B5EF4-FFF2-40B4-BE49-F238E27FC236}">
                  <a16:creationId xmlns:a16="http://schemas.microsoft.com/office/drawing/2014/main" xmlns="" id="{E4902C58-E153-4BF7-950A-D1AAB4AFC986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AAE41742-CF4A-4F94-8B35-9ACD7CFFA56B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72A83EA8-E44D-4CC9-982F-1B8B609D21F2}"/>
              </a:ext>
            </a:extLst>
          </p:cNvPr>
          <p:cNvSpPr txBox="1"/>
          <p:nvPr/>
        </p:nvSpPr>
        <p:spPr>
          <a:xfrm>
            <a:off x="1926926" y="670829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01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6622EE78-8826-4D13-896F-3CE387814C90}"/>
              </a:ext>
            </a:extLst>
          </p:cNvPr>
          <p:cNvSpPr txBox="1"/>
          <p:nvPr/>
        </p:nvSpPr>
        <p:spPr>
          <a:xfrm>
            <a:off x="3733174" y="847356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500" dirty="0" smtClean="0">
                <a:solidFill>
                  <a:srgbClr val="FFFFFF"/>
                </a:solidFill>
                <a:latin typeface="Noto Sans" panose="020B0502040504020204" pitchFamily="34"/>
              </a:rPr>
              <a:t>W liczbach i Ciekawostkach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7516" y="1710047"/>
            <a:ext cx="10996551" cy="461664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2800" b="1" dirty="0" smtClean="0">
                <a:solidFill>
                  <a:schemeClr val="bg1"/>
                </a:solidFill>
              </a:rPr>
              <a:t>Najdłuższa rzeka Podkarpacia – </a:t>
            </a:r>
            <a:r>
              <a:rPr lang="pl-PL" sz="2000" b="1" dirty="0" smtClean="0">
                <a:solidFill>
                  <a:schemeClr val="bg1"/>
                </a:solidFill>
              </a:rPr>
              <a:t>444 km (456km)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2800" b="1" dirty="0" smtClean="0">
                <a:solidFill>
                  <a:schemeClr val="bg1"/>
                </a:solidFill>
              </a:rPr>
              <a:t>W okresach roztopowych górskie odcinki i spływy wyprawowe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2800" b="1" dirty="0" smtClean="0">
                <a:solidFill>
                  <a:schemeClr val="bg1"/>
                </a:solidFill>
              </a:rPr>
              <a:t>Średnia prędkość nurtu 4-5 km/h, średnia głębokość to 40 cm.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2800" b="1" dirty="0" smtClean="0">
                <a:solidFill>
                  <a:schemeClr val="bg1"/>
                </a:solidFill>
              </a:rPr>
              <a:t>Stan wody regulowany przez zaporę w Solinie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2800" b="1" dirty="0" smtClean="0">
                <a:solidFill>
                  <a:schemeClr val="bg1"/>
                </a:solidFill>
              </a:rPr>
              <a:t>Duze skupisko atrakcji i pamiątek architektury, kultury i historii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2800" b="1" dirty="0" smtClean="0">
                <a:solidFill>
                  <a:schemeClr val="bg1"/>
                </a:solidFill>
              </a:rPr>
              <a:t>Jedna z najcenniejszych w Europie miejsc łowiskowych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2800" b="1" dirty="0" smtClean="0">
                <a:solidFill>
                  <a:schemeClr val="bg1"/>
                </a:solidFill>
              </a:rPr>
              <a:t>... I niestety wiele do zrobienia w kewstii infrastruktury</a:t>
            </a:r>
          </a:p>
        </p:txBody>
      </p:sp>
    </p:spTree>
    <p:extLst>
      <p:ext uri="{BB962C8B-B14F-4D97-AF65-F5344CB8AC3E}">
        <p14:creationId xmlns:p14="http://schemas.microsoft.com/office/powerpoint/2010/main" xmlns="" val="27193071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B4598575-E0CD-4B0E-BD87-942520C95E42}"/>
              </a:ext>
            </a:extLst>
          </p:cNvPr>
          <p:cNvSpPr txBox="1"/>
          <p:nvPr/>
        </p:nvSpPr>
        <p:spPr>
          <a:xfrm>
            <a:off x="457200" y="6349245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ZielonyPonton.pl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xmlns="" id="{E20D09A7-83DA-47D7-8835-65AA6E22E227}"/>
              </a:ext>
            </a:extLst>
          </p:cNvPr>
          <p:cNvSpPr/>
          <p:nvPr/>
        </p:nvSpPr>
        <p:spPr>
          <a:xfrm>
            <a:off x="446531" y="564903"/>
            <a:ext cx="1483031" cy="85954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72A83EA8-E44D-4CC9-982F-1B8B609D21F2}"/>
              </a:ext>
            </a:extLst>
          </p:cNvPr>
          <p:cNvSpPr txBox="1"/>
          <p:nvPr/>
        </p:nvSpPr>
        <p:spPr>
          <a:xfrm>
            <a:off x="513763" y="635203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01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131" y="1721921"/>
            <a:ext cx="4952010" cy="7940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 Szeroka Rzeka, o rozległych widokach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 Dzikość i bliskość natury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 Bezpieczna dla turystyki wodnej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 Możliwość birdwatchingu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 Cerkwie  Szlaku Ikon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 Bunkty Mołotowa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 Ruiny zamków i Klasztorów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 Muzea Skansen w Sanoku i Galeria Beksińskiego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pl-PL" sz="2000" b="1" dirty="0" smtClean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pl-PL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pl-PL" sz="2000" b="1" dirty="0" smtClean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pl-PL" sz="2000" b="1" dirty="0" smtClean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pl-PL" sz="2000" b="1" dirty="0" smtClean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pl-PL" sz="2000" b="1" dirty="0" smtClean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pl-PL" sz="2000" b="1" dirty="0" smtClean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 </a:t>
            </a:r>
            <a:endParaRPr lang="pl-PL" sz="2000" b="1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10" name="Picture 9" descr="_DSC10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10151" y="1216180"/>
            <a:ext cx="6681849" cy="442564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F75430F2-C29B-490A-A12B-C953EE76E860}"/>
              </a:ext>
            </a:extLst>
          </p:cNvPr>
          <p:cNvGrpSpPr/>
          <p:nvPr/>
        </p:nvGrpSpPr>
        <p:grpSpPr>
          <a:xfrm>
            <a:off x="1733495" y="564903"/>
            <a:ext cx="6776827" cy="859540"/>
            <a:chOff x="2302605" y="2153920"/>
            <a:chExt cx="7172960" cy="113792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AAE41742-CF4A-4F94-8B35-9ACD7CFFA56B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" name="Arrow: Chevron 2">
              <a:extLst>
                <a:ext uri="{FF2B5EF4-FFF2-40B4-BE49-F238E27FC236}">
                  <a16:creationId xmlns:a16="http://schemas.microsoft.com/office/drawing/2014/main" xmlns="" id="{E4902C58-E153-4BF7-950A-D1AAB4AFC986}"/>
                </a:ext>
              </a:extLst>
            </p:cNvPr>
            <p:cNvSpPr/>
            <p:nvPr/>
          </p:nvSpPr>
          <p:spPr>
            <a:xfrm>
              <a:off x="2302605" y="2153920"/>
              <a:ext cx="7172960" cy="1137920"/>
            </a:xfrm>
            <a:prstGeom prst="chevr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6622EE78-8826-4D13-896F-3CE387814C90}"/>
              </a:ext>
            </a:extLst>
          </p:cNvPr>
          <p:cNvSpPr txBox="1"/>
          <p:nvPr/>
        </p:nvSpPr>
        <p:spPr>
          <a:xfrm>
            <a:off x="2320011" y="811730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500" dirty="0" smtClean="0">
                <a:solidFill>
                  <a:srgbClr val="FFFFFF"/>
                </a:solidFill>
                <a:latin typeface="Noto Sans" panose="020B0502040504020204" pitchFamily="34"/>
              </a:rPr>
              <a:t>DOLINA SANU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9307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5099646" cy="7291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55941AAF-E4D7-47E8-AA21-4544F3F3FDCD}"/>
              </a:ext>
            </a:extLst>
          </p:cNvPr>
          <p:cNvSpPr txBox="1"/>
          <p:nvPr/>
        </p:nvSpPr>
        <p:spPr>
          <a:xfrm>
            <a:off x="567258" y="329583"/>
            <a:ext cx="3030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pl-PL" sz="2800" b="1" dirty="0" smtClean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Odcinki górskie</a:t>
            </a:r>
            <a:endParaRPr lang="en-GB" sz="2800" b="1" dirty="0"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xmlns="" id="{9972E0AD-3879-44C7-83B1-8280BFD4A872}"/>
              </a:ext>
            </a:extLst>
          </p:cNvPr>
          <p:cNvSpPr/>
          <p:nvPr/>
        </p:nvSpPr>
        <p:spPr>
          <a:xfrm>
            <a:off x="11512283" y="243039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algn="ctr"/>
            <a:r>
              <a:rPr lang="en-GB" dirty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xmlns="" val="10055108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B4598575-E0CD-4B0E-BD87-942520C95E42}"/>
              </a:ext>
            </a:extLst>
          </p:cNvPr>
          <p:cNvSpPr txBox="1"/>
          <p:nvPr/>
        </p:nvSpPr>
        <p:spPr>
          <a:xfrm>
            <a:off x="457200" y="6349245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ZielonyPonton.pl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9" name="Arrow: Pentagon 8">
            <a:extLst>
              <a:ext uri="{FF2B5EF4-FFF2-40B4-BE49-F238E27FC236}">
                <a16:creationId xmlns:a16="http://schemas.microsoft.com/office/drawing/2014/main" xmlns="" id="{83FC3BF6-085A-465A-AC29-C6850C13445A}"/>
              </a:ext>
            </a:extLst>
          </p:cNvPr>
          <p:cNvSpPr/>
          <p:nvPr/>
        </p:nvSpPr>
        <p:spPr>
          <a:xfrm>
            <a:off x="1634063" y="537449"/>
            <a:ext cx="1483031" cy="85954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C62A3799-0CD7-4C64-8242-AC9EA24CA07C}"/>
              </a:ext>
            </a:extLst>
          </p:cNvPr>
          <p:cNvGrpSpPr/>
          <p:nvPr/>
        </p:nvGrpSpPr>
        <p:grpSpPr>
          <a:xfrm>
            <a:off x="2814149" y="537449"/>
            <a:ext cx="6815222" cy="859540"/>
            <a:chOff x="2189480" y="2153920"/>
            <a:chExt cx="7213599" cy="1137920"/>
          </a:xfrm>
          <a:solidFill>
            <a:schemeClr val="accent2"/>
          </a:solidFill>
        </p:grpSpPr>
        <p:sp>
          <p:nvSpPr>
            <p:cNvPr id="11" name="Arrow: Chevron 10">
              <a:extLst>
                <a:ext uri="{FF2B5EF4-FFF2-40B4-BE49-F238E27FC236}">
                  <a16:creationId xmlns:a16="http://schemas.microsoft.com/office/drawing/2014/main" xmlns="" id="{69D05AF8-0362-40E3-A7E7-10278B88F503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70053719-8142-4D73-BD76-5FA6F7C9E069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AF674A17-AAE5-4964-89E9-E927EF4D90FD}"/>
              </a:ext>
            </a:extLst>
          </p:cNvPr>
          <p:cNvSpPr txBox="1"/>
          <p:nvPr/>
        </p:nvSpPr>
        <p:spPr>
          <a:xfrm>
            <a:off x="1701295" y="604613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2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D21EF9FC-F363-4D04-8D70-B84B5D145B65}"/>
              </a:ext>
            </a:extLst>
          </p:cNvPr>
          <p:cNvSpPr txBox="1"/>
          <p:nvPr/>
        </p:nvSpPr>
        <p:spPr>
          <a:xfrm>
            <a:off x="3507543" y="816216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500" dirty="0" smtClean="0">
                <a:solidFill>
                  <a:srgbClr val="FFFFFF"/>
                </a:solidFill>
                <a:latin typeface="Noto Sans" panose="020B0502040504020204" pitchFamily="34"/>
              </a:rPr>
              <a:t>Dlaczego powstał Zielony Ponton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93071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osceles Triangle 1">
            <a:extLst>
              <a:ext uri="{FF2B5EF4-FFF2-40B4-BE49-F238E27FC236}">
                <a16:creationId xmlns:a16="http://schemas.microsoft.com/office/drawing/2014/main" xmlns="" id="{AF6FEC55-A32C-4307-B2C6-EA092009C662}"/>
              </a:ext>
            </a:extLst>
          </p:cNvPr>
          <p:cNvSpPr/>
          <p:nvPr/>
        </p:nvSpPr>
        <p:spPr>
          <a:xfrm rot="17152435">
            <a:off x="6079312" y="-1031167"/>
            <a:ext cx="504725" cy="12264473"/>
          </a:xfrm>
          <a:custGeom>
            <a:avLst/>
            <a:gdLst>
              <a:gd name="connsiteX0" fmla="*/ 0 w 497149"/>
              <a:gd name="connsiteY0" fmla="*/ 12711530 h 12711530"/>
              <a:gd name="connsiteX1" fmla="*/ 248575 w 497149"/>
              <a:gd name="connsiteY1" fmla="*/ 0 h 12711530"/>
              <a:gd name="connsiteX2" fmla="*/ 497149 w 497149"/>
              <a:gd name="connsiteY2" fmla="*/ 12711530 h 12711530"/>
              <a:gd name="connsiteX3" fmla="*/ 0 w 497149"/>
              <a:gd name="connsiteY3" fmla="*/ 12711530 h 12711530"/>
              <a:gd name="connsiteX0" fmla="*/ 0 w 511346"/>
              <a:gd name="connsiteY0" fmla="*/ 12904160 h 12904160"/>
              <a:gd name="connsiteX1" fmla="*/ 262772 w 511346"/>
              <a:gd name="connsiteY1" fmla="*/ 0 h 12904160"/>
              <a:gd name="connsiteX2" fmla="*/ 511346 w 511346"/>
              <a:gd name="connsiteY2" fmla="*/ 12711530 h 12904160"/>
              <a:gd name="connsiteX3" fmla="*/ 0 w 511346"/>
              <a:gd name="connsiteY3" fmla="*/ 12904160 h 12904160"/>
              <a:gd name="connsiteX0" fmla="*/ 0 w 511346"/>
              <a:gd name="connsiteY0" fmla="*/ 12904160 h 12904160"/>
              <a:gd name="connsiteX1" fmla="*/ 19994 w 511346"/>
              <a:gd name="connsiteY1" fmla="*/ 12210210 h 12904160"/>
              <a:gd name="connsiteX2" fmla="*/ 262772 w 511346"/>
              <a:gd name="connsiteY2" fmla="*/ 0 h 12904160"/>
              <a:gd name="connsiteX3" fmla="*/ 511346 w 511346"/>
              <a:gd name="connsiteY3" fmla="*/ 12711530 h 12904160"/>
              <a:gd name="connsiteX4" fmla="*/ 0 w 511346"/>
              <a:gd name="connsiteY4" fmla="*/ 12904160 h 12904160"/>
              <a:gd name="connsiteX0" fmla="*/ 218817 w 491352"/>
              <a:gd name="connsiteY0" fmla="*/ 12808673 h 12808673"/>
              <a:gd name="connsiteX1" fmla="*/ 0 w 491352"/>
              <a:gd name="connsiteY1" fmla="*/ 12210210 h 12808673"/>
              <a:gd name="connsiteX2" fmla="*/ 242778 w 491352"/>
              <a:gd name="connsiteY2" fmla="*/ 0 h 12808673"/>
              <a:gd name="connsiteX3" fmla="*/ 491352 w 491352"/>
              <a:gd name="connsiteY3" fmla="*/ 12711530 h 12808673"/>
              <a:gd name="connsiteX4" fmla="*/ 218817 w 491352"/>
              <a:gd name="connsiteY4" fmla="*/ 12808673 h 12808673"/>
              <a:gd name="connsiteX0" fmla="*/ 227598 w 491352"/>
              <a:gd name="connsiteY0" fmla="*/ 12813794 h 12813794"/>
              <a:gd name="connsiteX1" fmla="*/ 0 w 491352"/>
              <a:gd name="connsiteY1" fmla="*/ 12210210 h 12813794"/>
              <a:gd name="connsiteX2" fmla="*/ 242778 w 491352"/>
              <a:gd name="connsiteY2" fmla="*/ 0 h 12813794"/>
              <a:gd name="connsiteX3" fmla="*/ 491352 w 491352"/>
              <a:gd name="connsiteY3" fmla="*/ 12711530 h 12813794"/>
              <a:gd name="connsiteX4" fmla="*/ 227598 w 491352"/>
              <a:gd name="connsiteY4" fmla="*/ 12813794 h 12813794"/>
              <a:gd name="connsiteX0" fmla="*/ 227598 w 500615"/>
              <a:gd name="connsiteY0" fmla="*/ 12813794 h 12813794"/>
              <a:gd name="connsiteX1" fmla="*/ 0 w 500615"/>
              <a:gd name="connsiteY1" fmla="*/ 12210210 h 12813794"/>
              <a:gd name="connsiteX2" fmla="*/ 242778 w 500615"/>
              <a:gd name="connsiteY2" fmla="*/ 0 h 12813794"/>
              <a:gd name="connsiteX3" fmla="*/ 500615 w 500615"/>
              <a:gd name="connsiteY3" fmla="*/ 12745676 h 12813794"/>
              <a:gd name="connsiteX4" fmla="*/ 227598 w 500615"/>
              <a:gd name="connsiteY4" fmla="*/ 12813794 h 12813794"/>
              <a:gd name="connsiteX0" fmla="*/ 163606 w 500615"/>
              <a:gd name="connsiteY0" fmla="*/ 12837482 h 12837482"/>
              <a:gd name="connsiteX1" fmla="*/ 0 w 500615"/>
              <a:gd name="connsiteY1" fmla="*/ 12210210 h 12837482"/>
              <a:gd name="connsiteX2" fmla="*/ 242778 w 500615"/>
              <a:gd name="connsiteY2" fmla="*/ 0 h 12837482"/>
              <a:gd name="connsiteX3" fmla="*/ 500615 w 500615"/>
              <a:gd name="connsiteY3" fmla="*/ 12745676 h 12837482"/>
              <a:gd name="connsiteX4" fmla="*/ 163606 w 500615"/>
              <a:gd name="connsiteY4" fmla="*/ 12837482 h 12837482"/>
              <a:gd name="connsiteX0" fmla="*/ 167716 w 504725"/>
              <a:gd name="connsiteY0" fmla="*/ 12837482 h 12837482"/>
              <a:gd name="connsiteX1" fmla="*/ 0 w 504725"/>
              <a:gd name="connsiteY1" fmla="*/ 12243730 h 12837482"/>
              <a:gd name="connsiteX2" fmla="*/ 246888 w 504725"/>
              <a:gd name="connsiteY2" fmla="*/ 0 h 12837482"/>
              <a:gd name="connsiteX3" fmla="*/ 504725 w 504725"/>
              <a:gd name="connsiteY3" fmla="*/ 12745676 h 12837482"/>
              <a:gd name="connsiteX4" fmla="*/ 167716 w 504725"/>
              <a:gd name="connsiteY4" fmla="*/ 12837482 h 12837482"/>
              <a:gd name="connsiteX0" fmla="*/ 236011 w 504725"/>
              <a:gd name="connsiteY0" fmla="*/ 12618751 h 12745676"/>
              <a:gd name="connsiteX1" fmla="*/ 0 w 504725"/>
              <a:gd name="connsiteY1" fmla="*/ 12243730 h 12745676"/>
              <a:gd name="connsiteX2" fmla="*/ 246888 w 504725"/>
              <a:gd name="connsiteY2" fmla="*/ 0 h 12745676"/>
              <a:gd name="connsiteX3" fmla="*/ 504725 w 504725"/>
              <a:gd name="connsiteY3" fmla="*/ 12745676 h 12745676"/>
              <a:gd name="connsiteX4" fmla="*/ 236011 w 504725"/>
              <a:gd name="connsiteY4" fmla="*/ 12618751 h 12745676"/>
              <a:gd name="connsiteX0" fmla="*/ 167715 w 504725"/>
              <a:gd name="connsiteY0" fmla="*/ 12837484 h 12837484"/>
              <a:gd name="connsiteX1" fmla="*/ 0 w 504725"/>
              <a:gd name="connsiteY1" fmla="*/ 12243730 h 12837484"/>
              <a:gd name="connsiteX2" fmla="*/ 246888 w 504725"/>
              <a:gd name="connsiteY2" fmla="*/ 0 h 12837484"/>
              <a:gd name="connsiteX3" fmla="*/ 504725 w 504725"/>
              <a:gd name="connsiteY3" fmla="*/ 12745676 h 12837484"/>
              <a:gd name="connsiteX4" fmla="*/ 167715 w 504725"/>
              <a:gd name="connsiteY4" fmla="*/ 12837484 h 12837484"/>
              <a:gd name="connsiteX0" fmla="*/ 168274 w 504725"/>
              <a:gd name="connsiteY0" fmla="*/ 12855771 h 12855771"/>
              <a:gd name="connsiteX1" fmla="*/ 0 w 504725"/>
              <a:gd name="connsiteY1" fmla="*/ 12243730 h 12855771"/>
              <a:gd name="connsiteX2" fmla="*/ 246888 w 504725"/>
              <a:gd name="connsiteY2" fmla="*/ 0 h 12855771"/>
              <a:gd name="connsiteX3" fmla="*/ 504725 w 504725"/>
              <a:gd name="connsiteY3" fmla="*/ 12745676 h 12855771"/>
              <a:gd name="connsiteX4" fmla="*/ 168274 w 504725"/>
              <a:gd name="connsiteY4" fmla="*/ 12855771 h 12855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4725" h="12855771">
                <a:moveTo>
                  <a:pt x="168274" y="12855771"/>
                </a:moveTo>
                <a:lnTo>
                  <a:pt x="0" y="12243730"/>
                </a:lnTo>
                <a:lnTo>
                  <a:pt x="246888" y="0"/>
                </a:lnTo>
                <a:lnTo>
                  <a:pt x="504725" y="12745676"/>
                </a:lnTo>
                <a:lnTo>
                  <a:pt x="168274" y="12855771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8814463A-D35A-4BA9-8052-DA1586A65673}"/>
              </a:ext>
            </a:extLst>
          </p:cNvPr>
          <p:cNvSpPr/>
          <p:nvPr/>
        </p:nvSpPr>
        <p:spPr>
          <a:xfrm>
            <a:off x="9783029" y="5848541"/>
            <a:ext cx="1445002" cy="769620"/>
          </a:xfrm>
          <a:prstGeom prst="ellipse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F15828BE-763B-4BFF-9C60-C8FDE527AE24}"/>
              </a:ext>
            </a:extLst>
          </p:cNvPr>
          <p:cNvSpPr/>
          <p:nvPr/>
        </p:nvSpPr>
        <p:spPr>
          <a:xfrm>
            <a:off x="7666666" y="5306838"/>
            <a:ext cx="1254246" cy="668022"/>
          </a:xfrm>
          <a:prstGeom prst="ellipse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14CEA324-95AF-4D2B-8827-80C73810DE8F}"/>
              </a:ext>
            </a:extLst>
          </p:cNvPr>
          <p:cNvSpPr/>
          <p:nvPr/>
        </p:nvSpPr>
        <p:spPr>
          <a:xfrm>
            <a:off x="5636124" y="4817573"/>
            <a:ext cx="1055521" cy="562179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9DF16853-BF82-4076-84A9-584936A1B8B1}"/>
              </a:ext>
            </a:extLst>
          </p:cNvPr>
          <p:cNvSpPr/>
          <p:nvPr/>
        </p:nvSpPr>
        <p:spPr>
          <a:xfrm>
            <a:off x="3538350" y="4172676"/>
            <a:ext cx="852320" cy="453952"/>
          </a:xfrm>
          <a:prstGeom prst="ellipse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B644C2AA-5B91-4DE2-98C4-BF210CEBCFE8}"/>
              </a:ext>
            </a:extLst>
          </p:cNvPr>
          <p:cNvSpPr/>
          <p:nvPr/>
        </p:nvSpPr>
        <p:spPr>
          <a:xfrm>
            <a:off x="1449617" y="3586353"/>
            <a:ext cx="692682" cy="368927"/>
          </a:xfrm>
          <a:prstGeom prst="ellipse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8ED6800A-FD7A-47F2-83B9-4268725530FF}"/>
              </a:ext>
            </a:extLst>
          </p:cNvPr>
          <p:cNvSpPr/>
          <p:nvPr/>
        </p:nvSpPr>
        <p:spPr>
          <a:xfrm>
            <a:off x="10403314" y="4990368"/>
            <a:ext cx="175088" cy="1247465"/>
          </a:xfrm>
          <a:prstGeom prst="roundRect">
            <a:avLst>
              <a:gd name="adj" fmla="val 5000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69636F4D-31BE-4436-B1D8-96A0BA208778}"/>
              </a:ext>
            </a:extLst>
          </p:cNvPr>
          <p:cNvSpPr/>
          <p:nvPr/>
        </p:nvSpPr>
        <p:spPr>
          <a:xfrm>
            <a:off x="8234809" y="4345826"/>
            <a:ext cx="137077" cy="1311954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5F56A5E0-BE8C-4B40-B64F-28D4253240EF}"/>
              </a:ext>
            </a:extLst>
          </p:cNvPr>
          <p:cNvSpPr/>
          <p:nvPr/>
        </p:nvSpPr>
        <p:spPr>
          <a:xfrm>
            <a:off x="6094199" y="3684729"/>
            <a:ext cx="110067" cy="1438900"/>
          </a:xfrm>
          <a:prstGeom prst="roundRect">
            <a:avLst>
              <a:gd name="adj" fmla="val 50000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A95CB270-A74B-49E6-9E80-F18C23F3D8D1}"/>
              </a:ext>
            </a:extLst>
          </p:cNvPr>
          <p:cNvSpPr/>
          <p:nvPr/>
        </p:nvSpPr>
        <p:spPr>
          <a:xfrm>
            <a:off x="3890045" y="3147345"/>
            <a:ext cx="110067" cy="1272498"/>
          </a:xfrm>
          <a:prstGeom prst="round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55232225-9D6C-43FA-ACB3-DC0C704C8BAA}"/>
              </a:ext>
            </a:extLst>
          </p:cNvPr>
          <p:cNvSpPr/>
          <p:nvPr/>
        </p:nvSpPr>
        <p:spPr>
          <a:xfrm>
            <a:off x="1731259" y="2697193"/>
            <a:ext cx="110067" cy="1095012"/>
          </a:xfrm>
          <a:prstGeom prst="round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60F60EF9-D04B-4D45-B6CC-6230FB64F054}"/>
              </a:ext>
            </a:extLst>
          </p:cNvPr>
          <p:cNvSpPr/>
          <p:nvPr/>
        </p:nvSpPr>
        <p:spPr>
          <a:xfrm>
            <a:off x="919901" y="1212041"/>
            <a:ext cx="1765991" cy="8898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5889C478-A7A0-480D-8E59-57DC711DA591}"/>
              </a:ext>
            </a:extLst>
          </p:cNvPr>
          <p:cNvSpPr txBox="1"/>
          <p:nvPr/>
        </p:nvSpPr>
        <p:spPr>
          <a:xfrm>
            <a:off x="834375" y="1375861"/>
            <a:ext cx="1931097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500" dirty="0" smtClean="0">
                <a:latin typeface="Open Sans" panose="020B0606030504020204" pitchFamily="34" charset="0"/>
              </a:rPr>
              <a:t>Tragedia w Trepczy 04.05.2005 – Turystyka wodna na Sanie znika na kilka lat.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A58199A3-8787-4B04-ABE2-7377D8EB0E1C}"/>
              </a:ext>
            </a:extLst>
          </p:cNvPr>
          <p:cNvSpPr txBox="1"/>
          <p:nvPr/>
        </p:nvSpPr>
        <p:spPr>
          <a:xfrm>
            <a:off x="834375" y="297543"/>
            <a:ext cx="18515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200</a:t>
            </a:r>
            <a:r>
              <a:rPr kumimoji="0" lang="pl-PL" sz="5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5</a:t>
            </a:r>
            <a:endParaRPr kumimoji="0" lang="en-GB" sz="5000" b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CA7E7BDC-0FE8-4FBC-BFB2-886DA2ECCD16}"/>
              </a:ext>
            </a:extLst>
          </p:cNvPr>
          <p:cNvSpPr/>
          <p:nvPr/>
        </p:nvSpPr>
        <p:spPr>
          <a:xfrm>
            <a:off x="919901" y="2675080"/>
            <a:ext cx="1765991" cy="8898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79D279D1-58E0-4FA5-AC78-9B45B7956430}"/>
              </a:ext>
            </a:extLst>
          </p:cNvPr>
          <p:cNvSpPr/>
          <p:nvPr/>
        </p:nvSpPr>
        <p:spPr>
          <a:xfrm>
            <a:off x="9610836" y="3516855"/>
            <a:ext cx="1765991" cy="889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76DEF1CD-CFFB-4BA4-A688-0ECE97AF0906}"/>
              </a:ext>
            </a:extLst>
          </p:cNvPr>
          <p:cNvSpPr txBox="1"/>
          <p:nvPr/>
        </p:nvSpPr>
        <p:spPr>
          <a:xfrm>
            <a:off x="9525310" y="3680675"/>
            <a:ext cx="21956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Budujemy 2 przystanie kaskadowe, 45 pontonów</a:t>
            </a:r>
            <a:r>
              <a:rPr kumimoji="0" lang="en-US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 </a:t>
            </a: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Ok 17K klientow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DD6CEA0D-4A05-4954-907C-EA61B06BB0BC}"/>
              </a:ext>
            </a:extLst>
          </p:cNvPr>
          <p:cNvSpPr txBox="1"/>
          <p:nvPr/>
        </p:nvSpPr>
        <p:spPr>
          <a:xfrm>
            <a:off x="9525310" y="2578242"/>
            <a:ext cx="18515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20</a:t>
            </a:r>
            <a:r>
              <a:rPr kumimoji="0" lang="pl-PL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21</a:t>
            </a:r>
            <a:endParaRPr kumimoji="0" lang="en-GB" sz="5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C1361391-0CBD-4CF8-834E-3B0A825D1CFF}"/>
              </a:ext>
            </a:extLst>
          </p:cNvPr>
          <p:cNvSpPr/>
          <p:nvPr/>
        </p:nvSpPr>
        <p:spPr>
          <a:xfrm>
            <a:off x="9610836" y="4979894"/>
            <a:ext cx="1765991" cy="889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2A5041F9-6CEF-4A5E-A6DF-7C5CD0ED4263}"/>
              </a:ext>
            </a:extLst>
          </p:cNvPr>
          <p:cNvSpPr/>
          <p:nvPr/>
        </p:nvSpPr>
        <p:spPr>
          <a:xfrm>
            <a:off x="7410672" y="2847630"/>
            <a:ext cx="1765991" cy="889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88E9B94E-4850-4659-8E27-3BC2FFAE24DD}"/>
              </a:ext>
            </a:extLst>
          </p:cNvPr>
          <p:cNvSpPr txBox="1"/>
          <p:nvPr/>
        </p:nvSpPr>
        <p:spPr>
          <a:xfrm>
            <a:off x="7325146" y="3011450"/>
            <a:ext cx="1931097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ZielonyPonton staje się osobną firmą – 25 pontonów.</a:t>
            </a:r>
            <a:r>
              <a:rPr kumimoji="0" lang="pl-PL" sz="15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Ok 5.000 klientów rocznie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C1017F37-573F-44BB-B218-FB07C10B4665}"/>
              </a:ext>
            </a:extLst>
          </p:cNvPr>
          <p:cNvSpPr txBox="1"/>
          <p:nvPr/>
        </p:nvSpPr>
        <p:spPr>
          <a:xfrm>
            <a:off x="7325146" y="2027767"/>
            <a:ext cx="18515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20</a:t>
            </a:r>
            <a:r>
              <a:rPr kumimoji="0" lang="pl-PL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18</a:t>
            </a:r>
            <a:endParaRPr kumimoji="0" lang="en-GB" sz="5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4A26F89D-F038-4EB2-9378-A7A45A572EFB}"/>
              </a:ext>
            </a:extLst>
          </p:cNvPr>
          <p:cNvSpPr/>
          <p:nvPr/>
        </p:nvSpPr>
        <p:spPr>
          <a:xfrm>
            <a:off x="7410672" y="4310669"/>
            <a:ext cx="1765991" cy="889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B50EBAE6-1DF9-485B-9020-DF3BD1609834}"/>
              </a:ext>
            </a:extLst>
          </p:cNvPr>
          <p:cNvSpPr/>
          <p:nvPr/>
        </p:nvSpPr>
        <p:spPr>
          <a:xfrm>
            <a:off x="5258493" y="2218795"/>
            <a:ext cx="1765991" cy="889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C15F3967-E1CA-490D-B08C-D7A05E120741}"/>
              </a:ext>
            </a:extLst>
          </p:cNvPr>
          <p:cNvSpPr txBox="1"/>
          <p:nvPr/>
        </p:nvSpPr>
        <p:spPr>
          <a:xfrm>
            <a:off x="5172967" y="2382615"/>
            <a:ext cx="19310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500" dirty="0" smtClean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Pierwsze 10 pontonów na Sanie. Próba ulokowania w stałym miejscu.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0A4B4E00-D72B-45DB-9FC0-C14F8E586B3B}"/>
              </a:ext>
            </a:extLst>
          </p:cNvPr>
          <p:cNvSpPr txBox="1"/>
          <p:nvPr/>
        </p:nvSpPr>
        <p:spPr>
          <a:xfrm>
            <a:off x="5172967" y="1387057"/>
            <a:ext cx="18515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20</a:t>
            </a:r>
            <a:r>
              <a:rPr kumimoji="0" lang="pl-PL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14</a:t>
            </a:r>
            <a:endParaRPr kumimoji="0" lang="en-GB" sz="5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xmlns="" id="{52FBA1A1-12B0-44EF-9821-ECC6AC55077A}"/>
              </a:ext>
            </a:extLst>
          </p:cNvPr>
          <p:cNvSpPr/>
          <p:nvPr/>
        </p:nvSpPr>
        <p:spPr>
          <a:xfrm>
            <a:off x="5258493" y="3681834"/>
            <a:ext cx="1765991" cy="889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xmlns="" id="{F11112B9-4A31-4347-8469-FDF9915458A3}"/>
              </a:ext>
            </a:extLst>
          </p:cNvPr>
          <p:cNvSpPr/>
          <p:nvPr/>
        </p:nvSpPr>
        <p:spPr>
          <a:xfrm>
            <a:off x="3058227" y="1684306"/>
            <a:ext cx="1765991" cy="8898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FAC8765F-89B7-4019-8534-50B61C6CD2E1}"/>
              </a:ext>
            </a:extLst>
          </p:cNvPr>
          <p:cNvSpPr txBox="1"/>
          <p:nvPr/>
        </p:nvSpPr>
        <p:spPr>
          <a:xfrm>
            <a:off x="2972701" y="1848126"/>
            <a:ext cx="1931097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500" dirty="0" smtClean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Kajaki sit-on-top. Turystyka wodna powoli zaczyna odżywać. Decyzja o Zielonym Pontonie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5963C418-3F6F-449B-B8E4-B842C76E9063}"/>
              </a:ext>
            </a:extLst>
          </p:cNvPr>
          <p:cNvSpPr txBox="1"/>
          <p:nvPr/>
        </p:nvSpPr>
        <p:spPr>
          <a:xfrm>
            <a:off x="2972701" y="868579"/>
            <a:ext cx="22643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20</a:t>
            </a:r>
            <a:r>
              <a:rPr kumimoji="0" lang="pl-PL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12/3</a:t>
            </a:r>
            <a:endParaRPr kumimoji="0" lang="en-GB" sz="5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xmlns="" id="{A8295272-B5DC-4F04-8E7D-A08793F897F0}"/>
              </a:ext>
            </a:extLst>
          </p:cNvPr>
          <p:cNvSpPr/>
          <p:nvPr/>
        </p:nvSpPr>
        <p:spPr>
          <a:xfrm>
            <a:off x="3058227" y="3147345"/>
            <a:ext cx="1765991" cy="8898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55941AAF-E4D7-47E8-AA21-4544F3F3FDCD}"/>
              </a:ext>
            </a:extLst>
          </p:cNvPr>
          <p:cNvSpPr txBox="1"/>
          <p:nvPr/>
        </p:nvSpPr>
        <p:spPr>
          <a:xfrm>
            <a:off x="674135" y="5614101"/>
            <a:ext cx="65418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pl-PL" sz="2800" b="1" dirty="0" smtClean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Krótka historia Zielongo Pontonu</a:t>
            </a:r>
            <a:endParaRPr lang="en-GB" sz="2800" b="1" dirty="0"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xmlns="" id="{9972E0AD-3879-44C7-83B1-8280BFD4A872}"/>
              </a:ext>
            </a:extLst>
          </p:cNvPr>
          <p:cNvSpPr/>
          <p:nvPr/>
        </p:nvSpPr>
        <p:spPr>
          <a:xfrm>
            <a:off x="11512283" y="243039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algn="ctr"/>
            <a:r>
              <a:rPr lang="en-GB" dirty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5B9505E1-2D57-468F-AC15-28BE3A99480D}"/>
              </a:ext>
            </a:extLst>
          </p:cNvPr>
          <p:cNvSpPr txBox="1"/>
          <p:nvPr/>
        </p:nvSpPr>
        <p:spPr>
          <a:xfrm>
            <a:off x="742950" y="6401986"/>
            <a:ext cx="11449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ZielonyPonton.pl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6" name="Arrow: Pentagon 8">
            <a:extLst>
              <a:ext uri="{FF2B5EF4-FFF2-40B4-BE49-F238E27FC236}">
                <a16:creationId xmlns:a16="http://schemas.microsoft.com/office/drawing/2014/main" xmlns="" id="{83FC3BF6-085A-465A-AC29-C6850C13445A}"/>
              </a:ext>
            </a:extLst>
          </p:cNvPr>
          <p:cNvSpPr/>
          <p:nvPr/>
        </p:nvSpPr>
        <p:spPr>
          <a:xfrm>
            <a:off x="4009128" y="145563"/>
            <a:ext cx="1483031" cy="85954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C62A3799-0CD7-4C64-8242-AC9EA24CA07C}"/>
              </a:ext>
            </a:extLst>
          </p:cNvPr>
          <p:cNvGrpSpPr/>
          <p:nvPr/>
        </p:nvGrpSpPr>
        <p:grpSpPr>
          <a:xfrm>
            <a:off x="5189214" y="145563"/>
            <a:ext cx="6815222" cy="859540"/>
            <a:chOff x="2189480" y="2153920"/>
            <a:chExt cx="7213599" cy="1137920"/>
          </a:xfrm>
          <a:solidFill>
            <a:schemeClr val="accent2"/>
          </a:solidFill>
        </p:grpSpPr>
        <p:sp>
          <p:nvSpPr>
            <p:cNvPr id="50" name="Arrow: Chevron 10">
              <a:extLst>
                <a:ext uri="{FF2B5EF4-FFF2-40B4-BE49-F238E27FC236}">
                  <a16:creationId xmlns:a16="http://schemas.microsoft.com/office/drawing/2014/main" xmlns="" id="{69D05AF8-0362-40E3-A7E7-10278B88F503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xmlns="" id="{70053719-8142-4D73-BD76-5FA6F7C9E069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AF674A17-AAE5-4964-89E9-E927EF4D90FD}"/>
              </a:ext>
            </a:extLst>
          </p:cNvPr>
          <p:cNvSpPr txBox="1"/>
          <p:nvPr/>
        </p:nvSpPr>
        <p:spPr>
          <a:xfrm>
            <a:off x="4076360" y="212727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2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D21EF9FC-F363-4D04-8D70-B84B5D145B65}"/>
              </a:ext>
            </a:extLst>
          </p:cNvPr>
          <p:cNvSpPr txBox="1"/>
          <p:nvPr/>
        </p:nvSpPr>
        <p:spPr>
          <a:xfrm>
            <a:off x="5882608" y="424330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500" dirty="0" smtClean="0">
                <a:solidFill>
                  <a:srgbClr val="FFFFFF"/>
                </a:solidFill>
                <a:latin typeface="Noto Sans" panose="020B0502040504020204" pitchFamily="34"/>
              </a:rPr>
              <a:t>Dlaczego powstał Zielony Ponton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55108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xmlns="" id="{8814463A-D35A-4BA9-8052-DA1586A65673}"/>
              </a:ext>
            </a:extLst>
          </p:cNvPr>
          <p:cNvSpPr/>
          <p:nvPr/>
        </p:nvSpPr>
        <p:spPr>
          <a:xfrm>
            <a:off x="9783029" y="5848541"/>
            <a:ext cx="1445002" cy="769620"/>
          </a:xfrm>
          <a:prstGeom prst="ellipse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F15828BE-763B-4BFF-9C60-C8FDE527AE24}"/>
              </a:ext>
            </a:extLst>
          </p:cNvPr>
          <p:cNvSpPr/>
          <p:nvPr/>
        </p:nvSpPr>
        <p:spPr>
          <a:xfrm>
            <a:off x="7666666" y="5306838"/>
            <a:ext cx="1254246" cy="668022"/>
          </a:xfrm>
          <a:prstGeom prst="ellipse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14CEA324-95AF-4D2B-8827-80C73810DE8F}"/>
              </a:ext>
            </a:extLst>
          </p:cNvPr>
          <p:cNvSpPr/>
          <p:nvPr/>
        </p:nvSpPr>
        <p:spPr>
          <a:xfrm>
            <a:off x="5636124" y="4817573"/>
            <a:ext cx="1055521" cy="562179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8ED6800A-FD7A-47F2-83B9-4268725530FF}"/>
              </a:ext>
            </a:extLst>
          </p:cNvPr>
          <p:cNvSpPr/>
          <p:nvPr/>
        </p:nvSpPr>
        <p:spPr>
          <a:xfrm>
            <a:off x="10403314" y="4990368"/>
            <a:ext cx="175088" cy="1247465"/>
          </a:xfrm>
          <a:prstGeom prst="roundRect">
            <a:avLst>
              <a:gd name="adj" fmla="val 5000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69636F4D-31BE-4436-B1D8-96A0BA208778}"/>
              </a:ext>
            </a:extLst>
          </p:cNvPr>
          <p:cNvSpPr/>
          <p:nvPr/>
        </p:nvSpPr>
        <p:spPr>
          <a:xfrm>
            <a:off x="8234809" y="4345826"/>
            <a:ext cx="137077" cy="1311954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5F56A5E0-BE8C-4B40-B64F-28D4253240EF}"/>
              </a:ext>
            </a:extLst>
          </p:cNvPr>
          <p:cNvSpPr/>
          <p:nvPr/>
        </p:nvSpPr>
        <p:spPr>
          <a:xfrm>
            <a:off x="6094199" y="3684729"/>
            <a:ext cx="110067" cy="1438900"/>
          </a:xfrm>
          <a:prstGeom prst="roundRect">
            <a:avLst>
              <a:gd name="adj" fmla="val 50000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79D279D1-58E0-4FA5-AC78-9B45B7956430}"/>
              </a:ext>
            </a:extLst>
          </p:cNvPr>
          <p:cNvSpPr/>
          <p:nvPr/>
        </p:nvSpPr>
        <p:spPr>
          <a:xfrm>
            <a:off x="9610836" y="3516855"/>
            <a:ext cx="1765991" cy="889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76DEF1CD-CFFB-4BA4-A688-0ECE97AF0906}"/>
              </a:ext>
            </a:extLst>
          </p:cNvPr>
          <p:cNvSpPr txBox="1"/>
          <p:nvPr/>
        </p:nvSpPr>
        <p:spPr>
          <a:xfrm>
            <a:off x="9525310" y="3680675"/>
            <a:ext cx="193109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10</a:t>
            </a:r>
            <a:r>
              <a:rPr kumimoji="0" lang="en-US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.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DD6CEA0D-4A05-4954-907C-EA61B06BB0BC}"/>
              </a:ext>
            </a:extLst>
          </p:cNvPr>
          <p:cNvSpPr txBox="1"/>
          <p:nvPr/>
        </p:nvSpPr>
        <p:spPr>
          <a:xfrm>
            <a:off x="9525310" y="2578242"/>
            <a:ext cx="18515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20</a:t>
            </a:r>
            <a:r>
              <a:rPr kumimoji="0" lang="pl-PL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21</a:t>
            </a:r>
            <a:endParaRPr kumimoji="0" lang="en-GB" sz="5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C1361391-0CBD-4CF8-834E-3B0A825D1CFF}"/>
              </a:ext>
            </a:extLst>
          </p:cNvPr>
          <p:cNvSpPr/>
          <p:nvPr/>
        </p:nvSpPr>
        <p:spPr>
          <a:xfrm>
            <a:off x="9610836" y="4979894"/>
            <a:ext cx="1765991" cy="889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2A5041F9-6CEF-4A5E-A6DF-7C5CD0ED4263}"/>
              </a:ext>
            </a:extLst>
          </p:cNvPr>
          <p:cNvSpPr/>
          <p:nvPr/>
        </p:nvSpPr>
        <p:spPr>
          <a:xfrm>
            <a:off x="7410672" y="2847630"/>
            <a:ext cx="1765991" cy="889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88E9B94E-4850-4659-8E27-3BC2FFAE24DD}"/>
              </a:ext>
            </a:extLst>
          </p:cNvPr>
          <p:cNvSpPr txBox="1"/>
          <p:nvPr/>
        </p:nvSpPr>
        <p:spPr>
          <a:xfrm>
            <a:off x="7325146" y="3011450"/>
            <a:ext cx="193109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ZielonyPonton staje się osobną firmą.</a:t>
            </a:r>
            <a:r>
              <a:rPr kumimoji="0" lang="pl-PL" sz="15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C1017F37-573F-44BB-B218-FB07C10B4665}"/>
              </a:ext>
            </a:extLst>
          </p:cNvPr>
          <p:cNvSpPr txBox="1"/>
          <p:nvPr/>
        </p:nvSpPr>
        <p:spPr>
          <a:xfrm>
            <a:off x="7325146" y="1909017"/>
            <a:ext cx="18515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20</a:t>
            </a:r>
            <a:r>
              <a:rPr kumimoji="0" lang="pl-PL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18</a:t>
            </a:r>
            <a:endParaRPr kumimoji="0" lang="en-GB" sz="5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4A26F89D-F038-4EB2-9378-A7A45A572EFB}"/>
              </a:ext>
            </a:extLst>
          </p:cNvPr>
          <p:cNvSpPr/>
          <p:nvPr/>
        </p:nvSpPr>
        <p:spPr>
          <a:xfrm>
            <a:off x="7410672" y="4310669"/>
            <a:ext cx="1765991" cy="889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B50EBAE6-1DF9-485B-9020-DF3BD1609834}"/>
              </a:ext>
            </a:extLst>
          </p:cNvPr>
          <p:cNvSpPr/>
          <p:nvPr/>
        </p:nvSpPr>
        <p:spPr>
          <a:xfrm>
            <a:off x="5258493" y="2218795"/>
            <a:ext cx="1765991" cy="889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C15F3967-E1CA-490D-B08C-D7A05E120741}"/>
              </a:ext>
            </a:extLst>
          </p:cNvPr>
          <p:cNvSpPr txBox="1"/>
          <p:nvPr/>
        </p:nvSpPr>
        <p:spPr>
          <a:xfrm>
            <a:off x="5172967" y="2382615"/>
            <a:ext cx="19310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500" dirty="0" smtClean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Pierwsze 10 pontonów na Sanie. Próba ulokowania w stałym miejscu.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0A4B4E00-D72B-45DB-9FC0-C14F8E586B3B}"/>
              </a:ext>
            </a:extLst>
          </p:cNvPr>
          <p:cNvSpPr txBox="1"/>
          <p:nvPr/>
        </p:nvSpPr>
        <p:spPr>
          <a:xfrm>
            <a:off x="5172967" y="1280182"/>
            <a:ext cx="18515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20</a:t>
            </a:r>
            <a:r>
              <a:rPr kumimoji="0" lang="pl-PL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14</a:t>
            </a:r>
            <a:endParaRPr kumimoji="0" lang="en-GB" sz="5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xmlns="" id="{52FBA1A1-12B0-44EF-9821-ECC6AC55077A}"/>
              </a:ext>
            </a:extLst>
          </p:cNvPr>
          <p:cNvSpPr/>
          <p:nvPr/>
        </p:nvSpPr>
        <p:spPr>
          <a:xfrm>
            <a:off x="5258493" y="3681834"/>
            <a:ext cx="1765991" cy="889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55941AAF-E4D7-47E8-AA21-4544F3F3FDCD}"/>
              </a:ext>
            </a:extLst>
          </p:cNvPr>
          <p:cNvSpPr txBox="1"/>
          <p:nvPr/>
        </p:nvSpPr>
        <p:spPr>
          <a:xfrm>
            <a:off x="567258" y="329583"/>
            <a:ext cx="3030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pl-PL" sz="2800" b="1" dirty="0" smtClean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Spływy na Sanie TRASY</a:t>
            </a:r>
            <a:endParaRPr lang="en-GB" sz="2800" b="1" dirty="0"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xmlns="" id="{9972E0AD-3879-44C7-83B1-8280BFD4A872}"/>
              </a:ext>
            </a:extLst>
          </p:cNvPr>
          <p:cNvSpPr/>
          <p:nvPr/>
        </p:nvSpPr>
        <p:spPr>
          <a:xfrm>
            <a:off x="11512283" y="243039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algn="ctr"/>
            <a:r>
              <a:rPr lang="en-GB" dirty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5B9505E1-2D57-468F-AC15-28BE3A99480D}"/>
              </a:ext>
            </a:extLst>
          </p:cNvPr>
          <p:cNvSpPr txBox="1"/>
          <p:nvPr/>
        </p:nvSpPr>
        <p:spPr>
          <a:xfrm>
            <a:off x="742950" y="6401986"/>
            <a:ext cx="11449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ZielonyPonton.pl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49797" y="0"/>
            <a:ext cx="7742203" cy="6986414"/>
          </a:xfrm>
          <a:prstGeom prst="rect">
            <a:avLst/>
          </a:prstGeom>
          <a:solidFill>
            <a:srgbClr val="282F39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50" name="Freeform 49"/>
          <p:cNvSpPr/>
          <p:nvPr/>
        </p:nvSpPr>
        <p:spPr>
          <a:xfrm>
            <a:off x="9524010" y="5165766"/>
            <a:ext cx="2031048" cy="1710047"/>
          </a:xfrm>
          <a:custGeom>
            <a:avLst/>
            <a:gdLst>
              <a:gd name="connsiteX0" fmla="*/ 2006930 w 2031048"/>
              <a:gd name="connsiteY0" fmla="*/ 1258785 h 1710047"/>
              <a:gd name="connsiteX1" fmla="*/ 1959429 w 2031048"/>
              <a:gd name="connsiteY1" fmla="*/ 1199408 h 1710047"/>
              <a:gd name="connsiteX2" fmla="*/ 1947554 w 2031048"/>
              <a:gd name="connsiteY2" fmla="*/ 1151907 h 1710047"/>
              <a:gd name="connsiteX3" fmla="*/ 1935678 w 2031048"/>
              <a:gd name="connsiteY3" fmla="*/ 1116281 h 1710047"/>
              <a:gd name="connsiteX4" fmla="*/ 1923803 w 2031048"/>
              <a:gd name="connsiteY4" fmla="*/ 926276 h 1710047"/>
              <a:gd name="connsiteX5" fmla="*/ 1911928 w 2031048"/>
              <a:gd name="connsiteY5" fmla="*/ 890650 h 1710047"/>
              <a:gd name="connsiteX6" fmla="*/ 1876302 w 2031048"/>
              <a:gd name="connsiteY6" fmla="*/ 866899 h 1710047"/>
              <a:gd name="connsiteX7" fmla="*/ 1769424 w 2031048"/>
              <a:gd name="connsiteY7" fmla="*/ 878774 h 1710047"/>
              <a:gd name="connsiteX8" fmla="*/ 1733798 w 2031048"/>
              <a:gd name="connsiteY8" fmla="*/ 890650 h 1710047"/>
              <a:gd name="connsiteX9" fmla="*/ 1674421 w 2031048"/>
              <a:gd name="connsiteY9" fmla="*/ 902525 h 1710047"/>
              <a:gd name="connsiteX10" fmla="*/ 1543793 w 2031048"/>
              <a:gd name="connsiteY10" fmla="*/ 938151 h 1710047"/>
              <a:gd name="connsiteX11" fmla="*/ 1306286 w 2031048"/>
              <a:gd name="connsiteY11" fmla="*/ 950026 h 1710047"/>
              <a:gd name="connsiteX12" fmla="*/ 1365663 w 2031048"/>
              <a:gd name="connsiteY12" fmla="*/ 1056904 h 1710047"/>
              <a:gd name="connsiteX13" fmla="*/ 1413164 w 2031048"/>
              <a:gd name="connsiteY13" fmla="*/ 1068779 h 1710047"/>
              <a:gd name="connsiteX14" fmla="*/ 1508167 w 2031048"/>
              <a:gd name="connsiteY14" fmla="*/ 1104405 h 1710047"/>
              <a:gd name="connsiteX15" fmla="*/ 1543793 w 2031048"/>
              <a:gd name="connsiteY15" fmla="*/ 1116281 h 1710047"/>
              <a:gd name="connsiteX16" fmla="*/ 1662546 w 2031048"/>
              <a:gd name="connsiteY16" fmla="*/ 1128156 h 1710047"/>
              <a:gd name="connsiteX17" fmla="*/ 1733798 w 2031048"/>
              <a:gd name="connsiteY17" fmla="*/ 1140031 h 1710047"/>
              <a:gd name="connsiteX18" fmla="*/ 1769424 w 2031048"/>
              <a:gd name="connsiteY18" fmla="*/ 1211283 h 1710047"/>
              <a:gd name="connsiteX19" fmla="*/ 1781299 w 2031048"/>
              <a:gd name="connsiteY19" fmla="*/ 1246909 h 1710047"/>
              <a:gd name="connsiteX20" fmla="*/ 1769424 w 2031048"/>
              <a:gd name="connsiteY20" fmla="*/ 1341912 h 1710047"/>
              <a:gd name="connsiteX21" fmla="*/ 1733798 w 2031048"/>
              <a:gd name="connsiteY21" fmla="*/ 1353787 h 1710047"/>
              <a:gd name="connsiteX22" fmla="*/ 1626920 w 2031048"/>
              <a:gd name="connsiteY22" fmla="*/ 1389413 h 1710047"/>
              <a:gd name="connsiteX23" fmla="*/ 1508167 w 2031048"/>
              <a:gd name="connsiteY23" fmla="*/ 1413164 h 1710047"/>
              <a:gd name="connsiteX24" fmla="*/ 1389413 w 2031048"/>
              <a:gd name="connsiteY24" fmla="*/ 1448790 h 1710047"/>
              <a:gd name="connsiteX25" fmla="*/ 1353787 w 2031048"/>
              <a:gd name="connsiteY25" fmla="*/ 1460665 h 1710047"/>
              <a:gd name="connsiteX26" fmla="*/ 1318161 w 2031048"/>
              <a:gd name="connsiteY26" fmla="*/ 1472540 h 1710047"/>
              <a:gd name="connsiteX27" fmla="*/ 1128156 w 2031048"/>
              <a:gd name="connsiteY27" fmla="*/ 1484416 h 1710047"/>
              <a:gd name="connsiteX28" fmla="*/ 1021278 w 2031048"/>
              <a:gd name="connsiteY28" fmla="*/ 1508166 h 1710047"/>
              <a:gd name="connsiteX29" fmla="*/ 961902 w 2031048"/>
              <a:gd name="connsiteY29" fmla="*/ 1520042 h 1710047"/>
              <a:gd name="connsiteX30" fmla="*/ 890650 w 2031048"/>
              <a:gd name="connsiteY30" fmla="*/ 1543792 h 1710047"/>
              <a:gd name="connsiteX31" fmla="*/ 795647 w 2031048"/>
              <a:gd name="connsiteY31" fmla="*/ 1626920 h 1710047"/>
              <a:gd name="connsiteX32" fmla="*/ 783772 w 2031048"/>
              <a:gd name="connsiteY32" fmla="*/ 1674421 h 1710047"/>
              <a:gd name="connsiteX33" fmla="*/ 748146 w 2031048"/>
              <a:gd name="connsiteY33" fmla="*/ 1686296 h 1710047"/>
              <a:gd name="connsiteX34" fmla="*/ 605642 w 2031048"/>
              <a:gd name="connsiteY34" fmla="*/ 1710047 h 1710047"/>
              <a:gd name="connsiteX35" fmla="*/ 546265 w 2031048"/>
              <a:gd name="connsiteY35" fmla="*/ 1698172 h 1710047"/>
              <a:gd name="connsiteX36" fmla="*/ 510639 w 2031048"/>
              <a:gd name="connsiteY36" fmla="*/ 1674421 h 1710047"/>
              <a:gd name="connsiteX37" fmla="*/ 439387 w 2031048"/>
              <a:gd name="connsiteY37" fmla="*/ 1662546 h 1710047"/>
              <a:gd name="connsiteX38" fmla="*/ 403761 w 2031048"/>
              <a:gd name="connsiteY38" fmla="*/ 1638795 h 1710047"/>
              <a:gd name="connsiteX39" fmla="*/ 368135 w 2031048"/>
              <a:gd name="connsiteY39" fmla="*/ 1448790 h 1710047"/>
              <a:gd name="connsiteX40" fmla="*/ 380011 w 2031048"/>
              <a:gd name="connsiteY40" fmla="*/ 1341912 h 1710047"/>
              <a:gd name="connsiteX41" fmla="*/ 391886 w 2031048"/>
              <a:gd name="connsiteY41" fmla="*/ 1306286 h 1710047"/>
              <a:gd name="connsiteX42" fmla="*/ 427512 w 2031048"/>
              <a:gd name="connsiteY42" fmla="*/ 1270660 h 1710047"/>
              <a:gd name="connsiteX43" fmla="*/ 498764 w 2031048"/>
              <a:gd name="connsiteY43" fmla="*/ 1223159 h 1710047"/>
              <a:gd name="connsiteX44" fmla="*/ 522515 w 2031048"/>
              <a:gd name="connsiteY44" fmla="*/ 1187533 h 1710047"/>
              <a:gd name="connsiteX45" fmla="*/ 570016 w 2031048"/>
              <a:gd name="connsiteY45" fmla="*/ 1175657 h 1710047"/>
              <a:gd name="connsiteX46" fmla="*/ 593767 w 2031048"/>
              <a:gd name="connsiteY46" fmla="*/ 1104405 h 1710047"/>
              <a:gd name="connsiteX47" fmla="*/ 605642 w 2031048"/>
              <a:gd name="connsiteY47" fmla="*/ 1068779 h 1710047"/>
              <a:gd name="connsiteX48" fmla="*/ 617517 w 2031048"/>
              <a:gd name="connsiteY48" fmla="*/ 1033153 h 1710047"/>
              <a:gd name="connsiteX49" fmla="*/ 653143 w 2031048"/>
              <a:gd name="connsiteY49" fmla="*/ 890650 h 1710047"/>
              <a:gd name="connsiteX50" fmla="*/ 676894 w 2031048"/>
              <a:gd name="connsiteY50" fmla="*/ 855024 h 1710047"/>
              <a:gd name="connsiteX51" fmla="*/ 676894 w 2031048"/>
              <a:gd name="connsiteY51" fmla="*/ 665018 h 1710047"/>
              <a:gd name="connsiteX52" fmla="*/ 641268 w 2031048"/>
              <a:gd name="connsiteY52" fmla="*/ 581891 h 1710047"/>
              <a:gd name="connsiteX53" fmla="*/ 570016 w 2031048"/>
              <a:gd name="connsiteY53" fmla="*/ 522515 h 1710047"/>
              <a:gd name="connsiteX54" fmla="*/ 498764 w 2031048"/>
              <a:gd name="connsiteY54" fmla="*/ 475013 h 1710047"/>
              <a:gd name="connsiteX55" fmla="*/ 463138 w 2031048"/>
              <a:gd name="connsiteY55" fmla="*/ 439387 h 1710047"/>
              <a:gd name="connsiteX56" fmla="*/ 427512 w 2031048"/>
              <a:gd name="connsiteY56" fmla="*/ 415637 h 1710047"/>
              <a:gd name="connsiteX57" fmla="*/ 380011 w 2031048"/>
              <a:gd name="connsiteY57" fmla="*/ 344385 h 1710047"/>
              <a:gd name="connsiteX58" fmla="*/ 344385 w 2031048"/>
              <a:gd name="connsiteY58" fmla="*/ 308759 h 1710047"/>
              <a:gd name="connsiteX59" fmla="*/ 320634 w 2031048"/>
              <a:gd name="connsiteY59" fmla="*/ 273133 h 1710047"/>
              <a:gd name="connsiteX60" fmla="*/ 285008 w 2031048"/>
              <a:gd name="connsiteY60" fmla="*/ 249382 h 1710047"/>
              <a:gd name="connsiteX61" fmla="*/ 261258 w 2031048"/>
              <a:gd name="connsiteY61" fmla="*/ 213756 h 1710047"/>
              <a:gd name="connsiteX62" fmla="*/ 178130 w 2031048"/>
              <a:gd name="connsiteY62" fmla="*/ 154379 h 1710047"/>
              <a:gd name="connsiteX63" fmla="*/ 154380 w 2031048"/>
              <a:gd name="connsiteY63" fmla="*/ 118753 h 1710047"/>
              <a:gd name="connsiteX64" fmla="*/ 83128 w 2031048"/>
              <a:gd name="connsiteY64" fmla="*/ 59377 h 1710047"/>
              <a:gd name="connsiteX65" fmla="*/ 11876 w 2031048"/>
              <a:gd name="connsiteY65" fmla="*/ 35626 h 1710047"/>
              <a:gd name="connsiteX66" fmla="*/ 0 w 2031048"/>
              <a:gd name="connsiteY66" fmla="*/ 0 h 1710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2031048" h="1710047">
                <a:moveTo>
                  <a:pt x="2006930" y="1258785"/>
                </a:moveTo>
                <a:cubicBezTo>
                  <a:pt x="1968109" y="1142319"/>
                  <a:pt x="2031048" y="1306837"/>
                  <a:pt x="1959429" y="1199408"/>
                </a:cubicBezTo>
                <a:cubicBezTo>
                  <a:pt x="1950376" y="1185828"/>
                  <a:pt x="1952038" y="1167600"/>
                  <a:pt x="1947554" y="1151907"/>
                </a:cubicBezTo>
                <a:cubicBezTo>
                  <a:pt x="1944115" y="1139871"/>
                  <a:pt x="1939637" y="1128156"/>
                  <a:pt x="1935678" y="1116281"/>
                </a:cubicBezTo>
                <a:cubicBezTo>
                  <a:pt x="1931720" y="1052946"/>
                  <a:pt x="1930446" y="989386"/>
                  <a:pt x="1923803" y="926276"/>
                </a:cubicBezTo>
                <a:cubicBezTo>
                  <a:pt x="1922493" y="913827"/>
                  <a:pt x="1919748" y="900425"/>
                  <a:pt x="1911928" y="890650"/>
                </a:cubicBezTo>
                <a:cubicBezTo>
                  <a:pt x="1903012" y="879505"/>
                  <a:pt x="1888177" y="874816"/>
                  <a:pt x="1876302" y="866899"/>
                </a:cubicBezTo>
                <a:cubicBezTo>
                  <a:pt x="1840676" y="870857"/>
                  <a:pt x="1804782" y="872881"/>
                  <a:pt x="1769424" y="878774"/>
                </a:cubicBezTo>
                <a:cubicBezTo>
                  <a:pt x="1757077" y="880832"/>
                  <a:pt x="1745942" y="887614"/>
                  <a:pt x="1733798" y="890650"/>
                </a:cubicBezTo>
                <a:cubicBezTo>
                  <a:pt x="1714216" y="895545"/>
                  <a:pt x="1693894" y="897214"/>
                  <a:pt x="1674421" y="902525"/>
                </a:cubicBezTo>
                <a:cubicBezTo>
                  <a:pt x="1620405" y="917257"/>
                  <a:pt x="1598385" y="933784"/>
                  <a:pt x="1543793" y="938151"/>
                </a:cubicBezTo>
                <a:cubicBezTo>
                  <a:pt x="1464778" y="944472"/>
                  <a:pt x="1385455" y="946068"/>
                  <a:pt x="1306286" y="950026"/>
                </a:cubicBezTo>
                <a:cubicBezTo>
                  <a:pt x="1316335" y="980175"/>
                  <a:pt x="1335964" y="1049479"/>
                  <a:pt x="1365663" y="1056904"/>
                </a:cubicBezTo>
                <a:lnTo>
                  <a:pt x="1413164" y="1068779"/>
                </a:lnTo>
                <a:cubicBezTo>
                  <a:pt x="1471811" y="1107878"/>
                  <a:pt x="1425989" y="1083860"/>
                  <a:pt x="1508167" y="1104405"/>
                </a:cubicBezTo>
                <a:cubicBezTo>
                  <a:pt x="1520311" y="1107441"/>
                  <a:pt x="1531421" y="1114378"/>
                  <a:pt x="1543793" y="1116281"/>
                </a:cubicBezTo>
                <a:cubicBezTo>
                  <a:pt x="1583112" y="1122330"/>
                  <a:pt x="1623071" y="1123222"/>
                  <a:pt x="1662546" y="1128156"/>
                </a:cubicBezTo>
                <a:cubicBezTo>
                  <a:pt x="1686438" y="1131142"/>
                  <a:pt x="1710047" y="1136073"/>
                  <a:pt x="1733798" y="1140031"/>
                </a:cubicBezTo>
                <a:cubicBezTo>
                  <a:pt x="1763646" y="1229578"/>
                  <a:pt x="1723383" y="1119200"/>
                  <a:pt x="1769424" y="1211283"/>
                </a:cubicBezTo>
                <a:cubicBezTo>
                  <a:pt x="1775022" y="1222479"/>
                  <a:pt x="1777341" y="1235034"/>
                  <a:pt x="1781299" y="1246909"/>
                </a:cubicBezTo>
                <a:cubicBezTo>
                  <a:pt x="1777341" y="1278577"/>
                  <a:pt x="1782385" y="1312748"/>
                  <a:pt x="1769424" y="1341912"/>
                </a:cubicBezTo>
                <a:cubicBezTo>
                  <a:pt x="1764340" y="1353351"/>
                  <a:pt x="1744994" y="1348189"/>
                  <a:pt x="1733798" y="1353787"/>
                </a:cubicBezTo>
                <a:cubicBezTo>
                  <a:pt x="1650306" y="1395533"/>
                  <a:pt x="1759203" y="1367366"/>
                  <a:pt x="1626920" y="1389413"/>
                </a:cubicBezTo>
                <a:cubicBezTo>
                  <a:pt x="1553758" y="1413802"/>
                  <a:pt x="1628243" y="1391333"/>
                  <a:pt x="1508167" y="1413164"/>
                </a:cubicBezTo>
                <a:cubicBezTo>
                  <a:pt x="1468677" y="1420344"/>
                  <a:pt x="1426603" y="1436393"/>
                  <a:pt x="1389413" y="1448790"/>
                </a:cubicBezTo>
                <a:lnTo>
                  <a:pt x="1353787" y="1460665"/>
                </a:lnTo>
                <a:cubicBezTo>
                  <a:pt x="1341912" y="1464623"/>
                  <a:pt x="1330654" y="1471759"/>
                  <a:pt x="1318161" y="1472540"/>
                </a:cubicBezTo>
                <a:lnTo>
                  <a:pt x="1128156" y="1484416"/>
                </a:lnTo>
                <a:cubicBezTo>
                  <a:pt x="949157" y="1520215"/>
                  <a:pt x="1172150" y="1474638"/>
                  <a:pt x="1021278" y="1508166"/>
                </a:cubicBezTo>
                <a:cubicBezTo>
                  <a:pt x="1001575" y="1512545"/>
                  <a:pt x="981375" y="1514731"/>
                  <a:pt x="961902" y="1520042"/>
                </a:cubicBezTo>
                <a:cubicBezTo>
                  <a:pt x="937749" y="1526629"/>
                  <a:pt x="890650" y="1543792"/>
                  <a:pt x="890650" y="1543792"/>
                </a:cubicBezTo>
                <a:cubicBezTo>
                  <a:pt x="807523" y="1599211"/>
                  <a:pt x="835232" y="1567543"/>
                  <a:pt x="795647" y="1626920"/>
                </a:cubicBezTo>
                <a:cubicBezTo>
                  <a:pt x="791689" y="1642754"/>
                  <a:pt x="793968" y="1661677"/>
                  <a:pt x="783772" y="1674421"/>
                </a:cubicBezTo>
                <a:cubicBezTo>
                  <a:pt x="775952" y="1684196"/>
                  <a:pt x="760421" y="1683841"/>
                  <a:pt x="748146" y="1686296"/>
                </a:cubicBezTo>
                <a:cubicBezTo>
                  <a:pt x="700925" y="1695740"/>
                  <a:pt x="605642" y="1710047"/>
                  <a:pt x="605642" y="1710047"/>
                </a:cubicBezTo>
                <a:cubicBezTo>
                  <a:pt x="585850" y="1706089"/>
                  <a:pt x="565164" y="1705259"/>
                  <a:pt x="546265" y="1698172"/>
                </a:cubicBezTo>
                <a:cubicBezTo>
                  <a:pt x="532901" y="1693161"/>
                  <a:pt x="524179" y="1678934"/>
                  <a:pt x="510639" y="1674421"/>
                </a:cubicBezTo>
                <a:cubicBezTo>
                  <a:pt x="487796" y="1666807"/>
                  <a:pt x="463138" y="1666504"/>
                  <a:pt x="439387" y="1662546"/>
                </a:cubicBezTo>
                <a:cubicBezTo>
                  <a:pt x="427512" y="1654629"/>
                  <a:pt x="413853" y="1648887"/>
                  <a:pt x="403761" y="1638795"/>
                </a:cubicBezTo>
                <a:cubicBezTo>
                  <a:pt x="353565" y="1588598"/>
                  <a:pt x="373213" y="1514795"/>
                  <a:pt x="368135" y="1448790"/>
                </a:cubicBezTo>
                <a:cubicBezTo>
                  <a:pt x="372094" y="1413164"/>
                  <a:pt x="374118" y="1377270"/>
                  <a:pt x="380011" y="1341912"/>
                </a:cubicBezTo>
                <a:cubicBezTo>
                  <a:pt x="382069" y="1329565"/>
                  <a:pt x="384942" y="1316701"/>
                  <a:pt x="391886" y="1306286"/>
                </a:cubicBezTo>
                <a:cubicBezTo>
                  <a:pt x="401202" y="1292312"/>
                  <a:pt x="414255" y="1280971"/>
                  <a:pt x="427512" y="1270660"/>
                </a:cubicBezTo>
                <a:cubicBezTo>
                  <a:pt x="450044" y="1253135"/>
                  <a:pt x="498764" y="1223159"/>
                  <a:pt x="498764" y="1223159"/>
                </a:cubicBezTo>
                <a:cubicBezTo>
                  <a:pt x="506681" y="1211284"/>
                  <a:pt x="510640" y="1195450"/>
                  <a:pt x="522515" y="1187533"/>
                </a:cubicBezTo>
                <a:cubicBezTo>
                  <a:pt x="536095" y="1178480"/>
                  <a:pt x="559394" y="1188049"/>
                  <a:pt x="570016" y="1175657"/>
                </a:cubicBezTo>
                <a:cubicBezTo>
                  <a:pt x="586309" y="1156649"/>
                  <a:pt x="585850" y="1128156"/>
                  <a:pt x="593767" y="1104405"/>
                </a:cubicBezTo>
                <a:lnTo>
                  <a:pt x="605642" y="1068779"/>
                </a:lnTo>
                <a:cubicBezTo>
                  <a:pt x="609600" y="1056904"/>
                  <a:pt x="615459" y="1045500"/>
                  <a:pt x="617517" y="1033153"/>
                </a:cubicBezTo>
                <a:cubicBezTo>
                  <a:pt x="623453" y="997542"/>
                  <a:pt x="632235" y="922011"/>
                  <a:pt x="653143" y="890650"/>
                </a:cubicBezTo>
                <a:lnTo>
                  <a:pt x="676894" y="855024"/>
                </a:lnTo>
                <a:cubicBezTo>
                  <a:pt x="703872" y="774089"/>
                  <a:pt x="694751" y="816811"/>
                  <a:pt x="676894" y="665018"/>
                </a:cubicBezTo>
                <a:cubicBezTo>
                  <a:pt x="672553" y="628119"/>
                  <a:pt x="664457" y="609718"/>
                  <a:pt x="641268" y="581891"/>
                </a:cubicBezTo>
                <a:cubicBezTo>
                  <a:pt x="593955" y="525116"/>
                  <a:pt x="620971" y="564977"/>
                  <a:pt x="570016" y="522515"/>
                </a:cubicBezTo>
                <a:cubicBezTo>
                  <a:pt x="510711" y="473095"/>
                  <a:pt x="561374" y="495884"/>
                  <a:pt x="498764" y="475013"/>
                </a:cubicBezTo>
                <a:cubicBezTo>
                  <a:pt x="486889" y="463138"/>
                  <a:pt x="476040" y="450138"/>
                  <a:pt x="463138" y="439387"/>
                </a:cubicBezTo>
                <a:cubicBezTo>
                  <a:pt x="452174" y="430250"/>
                  <a:pt x="436910" y="426378"/>
                  <a:pt x="427512" y="415637"/>
                </a:cubicBezTo>
                <a:cubicBezTo>
                  <a:pt x="408715" y="394155"/>
                  <a:pt x="400195" y="364569"/>
                  <a:pt x="380011" y="344385"/>
                </a:cubicBezTo>
                <a:cubicBezTo>
                  <a:pt x="368136" y="332510"/>
                  <a:pt x="355136" y="321661"/>
                  <a:pt x="344385" y="308759"/>
                </a:cubicBezTo>
                <a:cubicBezTo>
                  <a:pt x="335248" y="297795"/>
                  <a:pt x="330726" y="283225"/>
                  <a:pt x="320634" y="273133"/>
                </a:cubicBezTo>
                <a:cubicBezTo>
                  <a:pt x="310542" y="263041"/>
                  <a:pt x="296883" y="257299"/>
                  <a:pt x="285008" y="249382"/>
                </a:cubicBezTo>
                <a:cubicBezTo>
                  <a:pt x="277091" y="237507"/>
                  <a:pt x="271350" y="223848"/>
                  <a:pt x="261258" y="213756"/>
                </a:cubicBezTo>
                <a:cubicBezTo>
                  <a:pt x="246531" y="199029"/>
                  <a:pt x="198356" y="167863"/>
                  <a:pt x="178130" y="154379"/>
                </a:cubicBezTo>
                <a:cubicBezTo>
                  <a:pt x="170213" y="142504"/>
                  <a:pt x="163517" y="129717"/>
                  <a:pt x="154380" y="118753"/>
                </a:cubicBezTo>
                <a:cubicBezTo>
                  <a:pt x="137931" y="99014"/>
                  <a:pt x="107853" y="70366"/>
                  <a:pt x="83128" y="59377"/>
                </a:cubicBezTo>
                <a:cubicBezTo>
                  <a:pt x="60250" y="49209"/>
                  <a:pt x="11876" y="35626"/>
                  <a:pt x="11876" y="35626"/>
                </a:cubicBezTo>
                <a:lnTo>
                  <a:pt x="0" y="0"/>
                </a:lnTo>
              </a:path>
            </a:pathLst>
          </a:cu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2" name="Freeform 51"/>
          <p:cNvSpPr/>
          <p:nvPr/>
        </p:nvSpPr>
        <p:spPr>
          <a:xfrm>
            <a:off x="7833322" y="2639507"/>
            <a:ext cx="1966244" cy="2502509"/>
          </a:xfrm>
          <a:custGeom>
            <a:avLst/>
            <a:gdLst>
              <a:gd name="connsiteX0" fmla="*/ 1690688 w 1966244"/>
              <a:gd name="connsiteY0" fmla="*/ 2502509 h 2502509"/>
              <a:gd name="connsiteX1" fmla="*/ 1678813 w 1966244"/>
              <a:gd name="connsiteY1" fmla="*/ 2419381 h 2502509"/>
              <a:gd name="connsiteX2" fmla="*/ 1666938 w 1966244"/>
              <a:gd name="connsiteY2" fmla="*/ 2383755 h 2502509"/>
              <a:gd name="connsiteX3" fmla="*/ 1607561 w 1966244"/>
              <a:gd name="connsiteY3" fmla="*/ 2312503 h 2502509"/>
              <a:gd name="connsiteX4" fmla="*/ 1571935 w 1966244"/>
              <a:gd name="connsiteY4" fmla="*/ 2288753 h 2502509"/>
              <a:gd name="connsiteX5" fmla="*/ 1488808 w 1966244"/>
              <a:gd name="connsiteY5" fmla="*/ 2193750 h 2502509"/>
              <a:gd name="connsiteX6" fmla="*/ 1429431 w 1966244"/>
              <a:gd name="connsiteY6" fmla="*/ 2086872 h 2502509"/>
              <a:gd name="connsiteX7" fmla="*/ 1405681 w 1966244"/>
              <a:gd name="connsiteY7" fmla="*/ 2051246 h 2502509"/>
              <a:gd name="connsiteX8" fmla="*/ 1310678 w 1966244"/>
              <a:gd name="connsiteY8" fmla="*/ 2063122 h 2502509"/>
              <a:gd name="connsiteX9" fmla="*/ 1286927 w 1966244"/>
              <a:gd name="connsiteY9" fmla="*/ 2098748 h 2502509"/>
              <a:gd name="connsiteX10" fmla="*/ 1215675 w 1966244"/>
              <a:gd name="connsiteY10" fmla="*/ 2146249 h 2502509"/>
              <a:gd name="connsiteX11" fmla="*/ 1096922 w 1966244"/>
              <a:gd name="connsiteY11" fmla="*/ 2229376 h 2502509"/>
              <a:gd name="connsiteX12" fmla="*/ 1061296 w 1966244"/>
              <a:gd name="connsiteY12" fmla="*/ 2241251 h 2502509"/>
              <a:gd name="connsiteX13" fmla="*/ 1001920 w 1966244"/>
              <a:gd name="connsiteY13" fmla="*/ 2229376 h 2502509"/>
              <a:gd name="connsiteX14" fmla="*/ 990044 w 1966244"/>
              <a:gd name="connsiteY14" fmla="*/ 2193750 h 2502509"/>
              <a:gd name="connsiteX15" fmla="*/ 966294 w 1966244"/>
              <a:gd name="connsiteY15" fmla="*/ 2158124 h 2502509"/>
              <a:gd name="connsiteX16" fmla="*/ 978169 w 1966244"/>
              <a:gd name="connsiteY16" fmla="*/ 2074997 h 2502509"/>
              <a:gd name="connsiteX17" fmla="*/ 1025670 w 1966244"/>
              <a:gd name="connsiteY17" fmla="*/ 1968119 h 2502509"/>
              <a:gd name="connsiteX18" fmla="*/ 1037546 w 1966244"/>
              <a:gd name="connsiteY18" fmla="*/ 1932493 h 2502509"/>
              <a:gd name="connsiteX19" fmla="*/ 1085047 w 1966244"/>
              <a:gd name="connsiteY19" fmla="*/ 1861241 h 2502509"/>
              <a:gd name="connsiteX20" fmla="*/ 1108797 w 1966244"/>
              <a:gd name="connsiteY20" fmla="*/ 1825615 h 2502509"/>
              <a:gd name="connsiteX21" fmla="*/ 1120673 w 1966244"/>
              <a:gd name="connsiteY21" fmla="*/ 1789989 h 2502509"/>
              <a:gd name="connsiteX22" fmla="*/ 1191925 w 1966244"/>
              <a:gd name="connsiteY22" fmla="*/ 1742488 h 2502509"/>
              <a:gd name="connsiteX23" fmla="*/ 1263177 w 1966244"/>
              <a:gd name="connsiteY23" fmla="*/ 1694987 h 2502509"/>
              <a:gd name="connsiteX24" fmla="*/ 1298803 w 1966244"/>
              <a:gd name="connsiteY24" fmla="*/ 1671236 h 2502509"/>
              <a:gd name="connsiteX25" fmla="*/ 1334429 w 1966244"/>
              <a:gd name="connsiteY25" fmla="*/ 1623735 h 2502509"/>
              <a:gd name="connsiteX26" fmla="*/ 1370055 w 1966244"/>
              <a:gd name="connsiteY26" fmla="*/ 1588109 h 2502509"/>
              <a:gd name="connsiteX27" fmla="*/ 1429431 w 1966244"/>
              <a:gd name="connsiteY27" fmla="*/ 1528732 h 2502509"/>
              <a:gd name="connsiteX28" fmla="*/ 1488808 w 1966244"/>
              <a:gd name="connsiteY28" fmla="*/ 1481231 h 2502509"/>
              <a:gd name="connsiteX29" fmla="*/ 1524434 w 1966244"/>
              <a:gd name="connsiteY29" fmla="*/ 1445605 h 2502509"/>
              <a:gd name="connsiteX30" fmla="*/ 1560060 w 1966244"/>
              <a:gd name="connsiteY30" fmla="*/ 1433729 h 2502509"/>
              <a:gd name="connsiteX31" fmla="*/ 1631312 w 1966244"/>
              <a:gd name="connsiteY31" fmla="*/ 1386228 h 2502509"/>
              <a:gd name="connsiteX32" fmla="*/ 1666938 w 1966244"/>
              <a:gd name="connsiteY32" fmla="*/ 1362477 h 2502509"/>
              <a:gd name="connsiteX33" fmla="*/ 1702564 w 1966244"/>
              <a:gd name="connsiteY33" fmla="*/ 1338727 h 2502509"/>
              <a:gd name="connsiteX34" fmla="*/ 1761940 w 1966244"/>
              <a:gd name="connsiteY34" fmla="*/ 1267475 h 2502509"/>
              <a:gd name="connsiteX35" fmla="*/ 1833192 w 1966244"/>
              <a:gd name="connsiteY35" fmla="*/ 1219974 h 2502509"/>
              <a:gd name="connsiteX36" fmla="*/ 1880694 w 1966244"/>
              <a:gd name="connsiteY36" fmla="*/ 1148722 h 2502509"/>
              <a:gd name="connsiteX37" fmla="*/ 1904444 w 1966244"/>
              <a:gd name="connsiteY37" fmla="*/ 1101220 h 2502509"/>
              <a:gd name="connsiteX38" fmla="*/ 1940070 w 1966244"/>
              <a:gd name="connsiteY38" fmla="*/ 1077470 h 2502509"/>
              <a:gd name="connsiteX39" fmla="*/ 1951946 w 1966244"/>
              <a:gd name="connsiteY39" fmla="*/ 946841 h 2502509"/>
              <a:gd name="connsiteX40" fmla="*/ 1963821 w 1966244"/>
              <a:gd name="connsiteY40" fmla="*/ 911215 h 2502509"/>
              <a:gd name="connsiteX41" fmla="*/ 1951946 w 1966244"/>
              <a:gd name="connsiteY41" fmla="*/ 554955 h 2502509"/>
              <a:gd name="connsiteX42" fmla="*/ 1880694 w 1966244"/>
              <a:gd name="connsiteY42" fmla="*/ 495579 h 2502509"/>
              <a:gd name="connsiteX43" fmla="*/ 1785691 w 1966244"/>
              <a:gd name="connsiteY43" fmla="*/ 471828 h 2502509"/>
              <a:gd name="connsiteX44" fmla="*/ 1702564 w 1966244"/>
              <a:gd name="connsiteY44" fmla="*/ 483703 h 2502509"/>
              <a:gd name="connsiteX45" fmla="*/ 1631312 w 1966244"/>
              <a:gd name="connsiteY45" fmla="*/ 543080 h 2502509"/>
              <a:gd name="connsiteX46" fmla="*/ 1595686 w 1966244"/>
              <a:gd name="connsiteY46" fmla="*/ 554955 h 2502509"/>
              <a:gd name="connsiteX47" fmla="*/ 1524434 w 1966244"/>
              <a:gd name="connsiteY47" fmla="*/ 543080 h 2502509"/>
              <a:gd name="connsiteX48" fmla="*/ 1488808 w 1966244"/>
              <a:gd name="connsiteY48" fmla="*/ 531205 h 2502509"/>
              <a:gd name="connsiteX49" fmla="*/ 1453182 w 1966244"/>
              <a:gd name="connsiteY49" fmla="*/ 554955 h 2502509"/>
              <a:gd name="connsiteX50" fmla="*/ 1073172 w 1966244"/>
              <a:gd name="connsiteY50" fmla="*/ 554955 h 2502509"/>
              <a:gd name="connsiteX51" fmla="*/ 1037546 w 1966244"/>
              <a:gd name="connsiteY51" fmla="*/ 578706 h 2502509"/>
              <a:gd name="connsiteX52" fmla="*/ 942543 w 1966244"/>
              <a:gd name="connsiteY52" fmla="*/ 614332 h 2502509"/>
              <a:gd name="connsiteX53" fmla="*/ 823790 w 1966244"/>
              <a:gd name="connsiteY53" fmla="*/ 602457 h 2502509"/>
              <a:gd name="connsiteX54" fmla="*/ 788164 w 1966244"/>
              <a:gd name="connsiteY54" fmla="*/ 590581 h 2502509"/>
              <a:gd name="connsiteX55" fmla="*/ 681286 w 1966244"/>
              <a:gd name="connsiteY55" fmla="*/ 507454 h 2502509"/>
              <a:gd name="connsiteX56" fmla="*/ 657535 w 1966244"/>
              <a:gd name="connsiteY56" fmla="*/ 471828 h 2502509"/>
              <a:gd name="connsiteX57" fmla="*/ 645660 w 1966244"/>
              <a:gd name="connsiteY57" fmla="*/ 424327 h 2502509"/>
              <a:gd name="connsiteX58" fmla="*/ 621909 w 1966244"/>
              <a:gd name="connsiteY58" fmla="*/ 388701 h 2502509"/>
              <a:gd name="connsiteX59" fmla="*/ 598159 w 1966244"/>
              <a:gd name="connsiteY59" fmla="*/ 317449 h 2502509"/>
              <a:gd name="connsiteX60" fmla="*/ 586283 w 1966244"/>
              <a:gd name="connsiteY60" fmla="*/ 281823 h 2502509"/>
              <a:gd name="connsiteX61" fmla="*/ 550657 w 1966244"/>
              <a:gd name="connsiteY61" fmla="*/ 151194 h 2502509"/>
              <a:gd name="connsiteX62" fmla="*/ 538782 w 1966244"/>
              <a:gd name="connsiteY62" fmla="*/ 115568 h 2502509"/>
              <a:gd name="connsiteX63" fmla="*/ 467530 w 1966244"/>
              <a:gd name="connsiteY63" fmla="*/ 79942 h 2502509"/>
              <a:gd name="connsiteX64" fmla="*/ 313151 w 1966244"/>
              <a:gd name="connsiteY64" fmla="*/ 91818 h 2502509"/>
              <a:gd name="connsiteX65" fmla="*/ 277525 w 1966244"/>
              <a:gd name="connsiteY65" fmla="*/ 103693 h 2502509"/>
              <a:gd name="connsiteX66" fmla="*/ 206273 w 1966244"/>
              <a:gd name="connsiteY66" fmla="*/ 91818 h 2502509"/>
              <a:gd name="connsiteX67" fmla="*/ 123146 w 1966244"/>
              <a:gd name="connsiteY67" fmla="*/ 68067 h 2502509"/>
              <a:gd name="connsiteX68" fmla="*/ 51894 w 1966244"/>
              <a:gd name="connsiteY68" fmla="*/ 32441 h 2502509"/>
              <a:gd name="connsiteX69" fmla="*/ 4392 w 1966244"/>
              <a:gd name="connsiteY69" fmla="*/ 8690 h 2502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1966244" h="2502509">
                <a:moveTo>
                  <a:pt x="1690688" y="2502509"/>
                </a:moveTo>
                <a:cubicBezTo>
                  <a:pt x="1686730" y="2474800"/>
                  <a:pt x="1684302" y="2446828"/>
                  <a:pt x="1678813" y="2419381"/>
                </a:cubicBezTo>
                <a:cubicBezTo>
                  <a:pt x="1676358" y="2407106"/>
                  <a:pt x="1672536" y="2394951"/>
                  <a:pt x="1666938" y="2383755"/>
                </a:cubicBezTo>
                <a:cubicBezTo>
                  <a:pt x="1653594" y="2357067"/>
                  <a:pt x="1630072" y="2331262"/>
                  <a:pt x="1607561" y="2312503"/>
                </a:cubicBezTo>
                <a:cubicBezTo>
                  <a:pt x="1596597" y="2303366"/>
                  <a:pt x="1583810" y="2296670"/>
                  <a:pt x="1571935" y="2288753"/>
                </a:cubicBezTo>
                <a:cubicBezTo>
                  <a:pt x="1516517" y="2205626"/>
                  <a:pt x="1548185" y="2233335"/>
                  <a:pt x="1488808" y="2193750"/>
                </a:cubicBezTo>
                <a:cubicBezTo>
                  <a:pt x="1467906" y="2131043"/>
                  <a:pt x="1483877" y="2168542"/>
                  <a:pt x="1429431" y="2086872"/>
                </a:cubicBezTo>
                <a:lnTo>
                  <a:pt x="1405681" y="2051246"/>
                </a:lnTo>
                <a:cubicBezTo>
                  <a:pt x="1374013" y="2055205"/>
                  <a:pt x="1340309" y="2051269"/>
                  <a:pt x="1310678" y="2063122"/>
                </a:cubicBezTo>
                <a:cubicBezTo>
                  <a:pt x="1297426" y="2068423"/>
                  <a:pt x="1297668" y="2089350"/>
                  <a:pt x="1286927" y="2098748"/>
                </a:cubicBezTo>
                <a:cubicBezTo>
                  <a:pt x="1265445" y="2117545"/>
                  <a:pt x="1238511" y="2129122"/>
                  <a:pt x="1215675" y="2146249"/>
                </a:cubicBezTo>
                <a:cubicBezTo>
                  <a:pt x="1193996" y="2162509"/>
                  <a:pt x="1114467" y="2223528"/>
                  <a:pt x="1096922" y="2229376"/>
                </a:cubicBezTo>
                <a:lnTo>
                  <a:pt x="1061296" y="2241251"/>
                </a:lnTo>
                <a:cubicBezTo>
                  <a:pt x="1041504" y="2237293"/>
                  <a:pt x="1018714" y="2240572"/>
                  <a:pt x="1001920" y="2229376"/>
                </a:cubicBezTo>
                <a:cubicBezTo>
                  <a:pt x="991505" y="2222432"/>
                  <a:pt x="995642" y="2204946"/>
                  <a:pt x="990044" y="2193750"/>
                </a:cubicBezTo>
                <a:cubicBezTo>
                  <a:pt x="983661" y="2180985"/>
                  <a:pt x="974211" y="2169999"/>
                  <a:pt x="966294" y="2158124"/>
                </a:cubicBezTo>
                <a:cubicBezTo>
                  <a:pt x="970252" y="2130415"/>
                  <a:pt x="971875" y="2102271"/>
                  <a:pt x="978169" y="2074997"/>
                </a:cubicBezTo>
                <a:cubicBezTo>
                  <a:pt x="1004428" y="1961209"/>
                  <a:pt x="989176" y="2041106"/>
                  <a:pt x="1025670" y="1968119"/>
                </a:cubicBezTo>
                <a:cubicBezTo>
                  <a:pt x="1031268" y="1956923"/>
                  <a:pt x="1031467" y="1943435"/>
                  <a:pt x="1037546" y="1932493"/>
                </a:cubicBezTo>
                <a:cubicBezTo>
                  <a:pt x="1051409" y="1907540"/>
                  <a:pt x="1069213" y="1884992"/>
                  <a:pt x="1085047" y="1861241"/>
                </a:cubicBezTo>
                <a:cubicBezTo>
                  <a:pt x="1092964" y="1849366"/>
                  <a:pt x="1104283" y="1839155"/>
                  <a:pt x="1108797" y="1825615"/>
                </a:cubicBezTo>
                <a:cubicBezTo>
                  <a:pt x="1112756" y="1813740"/>
                  <a:pt x="1111822" y="1798840"/>
                  <a:pt x="1120673" y="1789989"/>
                </a:cubicBezTo>
                <a:cubicBezTo>
                  <a:pt x="1140857" y="1769805"/>
                  <a:pt x="1168174" y="1758322"/>
                  <a:pt x="1191925" y="1742488"/>
                </a:cubicBezTo>
                <a:lnTo>
                  <a:pt x="1263177" y="1694987"/>
                </a:lnTo>
                <a:cubicBezTo>
                  <a:pt x="1275052" y="1687070"/>
                  <a:pt x="1290239" y="1682654"/>
                  <a:pt x="1298803" y="1671236"/>
                </a:cubicBezTo>
                <a:cubicBezTo>
                  <a:pt x="1310678" y="1655402"/>
                  <a:pt x="1321548" y="1638762"/>
                  <a:pt x="1334429" y="1623735"/>
                </a:cubicBezTo>
                <a:cubicBezTo>
                  <a:pt x="1345359" y="1610984"/>
                  <a:pt x="1359304" y="1601011"/>
                  <a:pt x="1370055" y="1588109"/>
                </a:cubicBezTo>
                <a:cubicBezTo>
                  <a:pt x="1419536" y="1528731"/>
                  <a:pt x="1364115" y="1572276"/>
                  <a:pt x="1429431" y="1528732"/>
                </a:cubicBezTo>
                <a:cubicBezTo>
                  <a:pt x="1482550" y="1449055"/>
                  <a:pt x="1419975" y="1527119"/>
                  <a:pt x="1488808" y="1481231"/>
                </a:cubicBezTo>
                <a:cubicBezTo>
                  <a:pt x="1502782" y="1471915"/>
                  <a:pt x="1510460" y="1454921"/>
                  <a:pt x="1524434" y="1445605"/>
                </a:cubicBezTo>
                <a:cubicBezTo>
                  <a:pt x="1534849" y="1438661"/>
                  <a:pt x="1549118" y="1439808"/>
                  <a:pt x="1560060" y="1433729"/>
                </a:cubicBezTo>
                <a:cubicBezTo>
                  <a:pt x="1585013" y="1419866"/>
                  <a:pt x="1607561" y="1402062"/>
                  <a:pt x="1631312" y="1386228"/>
                </a:cubicBezTo>
                <a:lnTo>
                  <a:pt x="1666938" y="1362477"/>
                </a:lnTo>
                <a:lnTo>
                  <a:pt x="1702564" y="1338727"/>
                </a:lnTo>
                <a:cubicBezTo>
                  <a:pt x="1723676" y="1307059"/>
                  <a:pt x="1730288" y="1292093"/>
                  <a:pt x="1761940" y="1267475"/>
                </a:cubicBezTo>
                <a:cubicBezTo>
                  <a:pt x="1784472" y="1249950"/>
                  <a:pt x="1833192" y="1219974"/>
                  <a:pt x="1833192" y="1219974"/>
                </a:cubicBezTo>
                <a:cubicBezTo>
                  <a:pt x="1849026" y="1196223"/>
                  <a:pt x="1867929" y="1174254"/>
                  <a:pt x="1880694" y="1148722"/>
                </a:cubicBezTo>
                <a:cubicBezTo>
                  <a:pt x="1888611" y="1132888"/>
                  <a:pt x="1893111" y="1114820"/>
                  <a:pt x="1904444" y="1101220"/>
                </a:cubicBezTo>
                <a:cubicBezTo>
                  <a:pt x="1913581" y="1090256"/>
                  <a:pt x="1928195" y="1085387"/>
                  <a:pt x="1940070" y="1077470"/>
                </a:cubicBezTo>
                <a:cubicBezTo>
                  <a:pt x="1944029" y="1033927"/>
                  <a:pt x="1945763" y="990124"/>
                  <a:pt x="1951946" y="946841"/>
                </a:cubicBezTo>
                <a:cubicBezTo>
                  <a:pt x="1953716" y="934449"/>
                  <a:pt x="1963821" y="923733"/>
                  <a:pt x="1963821" y="911215"/>
                </a:cubicBezTo>
                <a:cubicBezTo>
                  <a:pt x="1963821" y="792396"/>
                  <a:pt x="1966244" y="672911"/>
                  <a:pt x="1951946" y="554955"/>
                </a:cubicBezTo>
                <a:cubicBezTo>
                  <a:pt x="1950499" y="543021"/>
                  <a:pt x="1892671" y="499934"/>
                  <a:pt x="1880694" y="495579"/>
                </a:cubicBezTo>
                <a:cubicBezTo>
                  <a:pt x="1850017" y="484424"/>
                  <a:pt x="1785691" y="471828"/>
                  <a:pt x="1785691" y="471828"/>
                </a:cubicBezTo>
                <a:cubicBezTo>
                  <a:pt x="1757982" y="475786"/>
                  <a:pt x="1729374" y="475660"/>
                  <a:pt x="1702564" y="483703"/>
                </a:cubicBezTo>
                <a:cubicBezTo>
                  <a:pt x="1667244" y="494299"/>
                  <a:pt x="1660228" y="523803"/>
                  <a:pt x="1631312" y="543080"/>
                </a:cubicBezTo>
                <a:cubicBezTo>
                  <a:pt x="1620897" y="550024"/>
                  <a:pt x="1607561" y="550997"/>
                  <a:pt x="1595686" y="554955"/>
                </a:cubicBezTo>
                <a:cubicBezTo>
                  <a:pt x="1571935" y="550997"/>
                  <a:pt x="1547939" y="548303"/>
                  <a:pt x="1524434" y="543080"/>
                </a:cubicBezTo>
                <a:cubicBezTo>
                  <a:pt x="1512214" y="540365"/>
                  <a:pt x="1501155" y="529147"/>
                  <a:pt x="1488808" y="531205"/>
                </a:cubicBezTo>
                <a:cubicBezTo>
                  <a:pt x="1474730" y="533551"/>
                  <a:pt x="1465057" y="547038"/>
                  <a:pt x="1453182" y="554955"/>
                </a:cubicBezTo>
                <a:cubicBezTo>
                  <a:pt x="1294855" y="540562"/>
                  <a:pt x="1261193" y="531452"/>
                  <a:pt x="1073172" y="554955"/>
                </a:cubicBezTo>
                <a:cubicBezTo>
                  <a:pt x="1059010" y="556725"/>
                  <a:pt x="1049938" y="571625"/>
                  <a:pt x="1037546" y="578706"/>
                </a:cubicBezTo>
                <a:cubicBezTo>
                  <a:pt x="989246" y="606306"/>
                  <a:pt x="994495" y="601344"/>
                  <a:pt x="942543" y="614332"/>
                </a:cubicBezTo>
                <a:cubicBezTo>
                  <a:pt x="902959" y="610374"/>
                  <a:pt x="863109" y="608506"/>
                  <a:pt x="823790" y="602457"/>
                </a:cubicBezTo>
                <a:cubicBezTo>
                  <a:pt x="811418" y="600554"/>
                  <a:pt x="799106" y="596660"/>
                  <a:pt x="788164" y="590581"/>
                </a:cubicBezTo>
                <a:cubicBezTo>
                  <a:pt x="747070" y="567751"/>
                  <a:pt x="711131" y="543268"/>
                  <a:pt x="681286" y="507454"/>
                </a:cubicBezTo>
                <a:cubicBezTo>
                  <a:pt x="672149" y="496490"/>
                  <a:pt x="665452" y="483703"/>
                  <a:pt x="657535" y="471828"/>
                </a:cubicBezTo>
                <a:cubicBezTo>
                  <a:pt x="653577" y="455994"/>
                  <a:pt x="652089" y="439328"/>
                  <a:pt x="645660" y="424327"/>
                </a:cubicBezTo>
                <a:cubicBezTo>
                  <a:pt x="640038" y="411209"/>
                  <a:pt x="627706" y="401743"/>
                  <a:pt x="621909" y="388701"/>
                </a:cubicBezTo>
                <a:cubicBezTo>
                  <a:pt x="611741" y="365823"/>
                  <a:pt x="606076" y="341200"/>
                  <a:pt x="598159" y="317449"/>
                </a:cubicBezTo>
                <a:cubicBezTo>
                  <a:pt x="594201" y="305574"/>
                  <a:pt x="588738" y="294098"/>
                  <a:pt x="586283" y="281823"/>
                </a:cubicBezTo>
                <a:cubicBezTo>
                  <a:pt x="569498" y="197894"/>
                  <a:pt x="580792" y="241598"/>
                  <a:pt x="550657" y="151194"/>
                </a:cubicBezTo>
                <a:cubicBezTo>
                  <a:pt x="546699" y="139319"/>
                  <a:pt x="549197" y="122511"/>
                  <a:pt x="538782" y="115568"/>
                </a:cubicBezTo>
                <a:cubicBezTo>
                  <a:pt x="492740" y="84875"/>
                  <a:pt x="516696" y="96332"/>
                  <a:pt x="467530" y="79942"/>
                </a:cubicBezTo>
                <a:cubicBezTo>
                  <a:pt x="416070" y="83901"/>
                  <a:pt x="364364" y="85416"/>
                  <a:pt x="313151" y="91818"/>
                </a:cubicBezTo>
                <a:cubicBezTo>
                  <a:pt x="300730" y="93371"/>
                  <a:pt x="290043" y="103693"/>
                  <a:pt x="277525" y="103693"/>
                </a:cubicBezTo>
                <a:cubicBezTo>
                  <a:pt x="253447" y="103693"/>
                  <a:pt x="229884" y="96540"/>
                  <a:pt x="206273" y="91818"/>
                </a:cubicBezTo>
                <a:cubicBezTo>
                  <a:pt x="169003" y="84364"/>
                  <a:pt x="157095" y="79383"/>
                  <a:pt x="123146" y="68067"/>
                </a:cubicBezTo>
                <a:cubicBezTo>
                  <a:pt x="21046" y="0"/>
                  <a:pt x="150226" y="81607"/>
                  <a:pt x="51894" y="32441"/>
                </a:cubicBezTo>
                <a:cubicBezTo>
                  <a:pt x="0" y="6494"/>
                  <a:pt x="34139" y="8690"/>
                  <a:pt x="4392" y="8690"/>
                </a:cubicBezTo>
              </a:path>
            </a:pathLst>
          </a:custGeom>
          <a:ln w="57150">
            <a:solidFill>
              <a:srgbClr val="007A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3" name="Freeform 52"/>
          <p:cNvSpPr/>
          <p:nvPr/>
        </p:nvSpPr>
        <p:spPr>
          <a:xfrm>
            <a:off x="6861699" y="1508166"/>
            <a:ext cx="964140" cy="1151907"/>
          </a:xfrm>
          <a:custGeom>
            <a:avLst/>
            <a:gdLst>
              <a:gd name="connsiteX0" fmla="*/ 964140 w 964140"/>
              <a:gd name="connsiteY0" fmla="*/ 1104405 h 1151907"/>
              <a:gd name="connsiteX1" fmla="*/ 774135 w 964140"/>
              <a:gd name="connsiteY1" fmla="*/ 1128156 h 1151907"/>
              <a:gd name="connsiteX2" fmla="*/ 702883 w 964140"/>
              <a:gd name="connsiteY2" fmla="*/ 1151907 h 1151907"/>
              <a:gd name="connsiteX3" fmla="*/ 619756 w 964140"/>
              <a:gd name="connsiteY3" fmla="*/ 1140031 h 1151907"/>
              <a:gd name="connsiteX4" fmla="*/ 584130 w 964140"/>
              <a:gd name="connsiteY4" fmla="*/ 1128156 h 1151907"/>
              <a:gd name="connsiteX5" fmla="*/ 560379 w 964140"/>
              <a:gd name="connsiteY5" fmla="*/ 1056904 h 1151907"/>
              <a:gd name="connsiteX6" fmla="*/ 548504 w 964140"/>
              <a:gd name="connsiteY6" fmla="*/ 1021278 h 1151907"/>
              <a:gd name="connsiteX7" fmla="*/ 536628 w 964140"/>
              <a:gd name="connsiteY7" fmla="*/ 985652 h 1151907"/>
              <a:gd name="connsiteX8" fmla="*/ 512878 w 964140"/>
              <a:gd name="connsiteY8" fmla="*/ 902525 h 1151907"/>
              <a:gd name="connsiteX9" fmla="*/ 477252 w 964140"/>
              <a:gd name="connsiteY9" fmla="*/ 866899 h 1151907"/>
              <a:gd name="connsiteX10" fmla="*/ 417875 w 964140"/>
              <a:gd name="connsiteY10" fmla="*/ 760021 h 1151907"/>
              <a:gd name="connsiteX11" fmla="*/ 382249 w 964140"/>
              <a:gd name="connsiteY11" fmla="*/ 748146 h 1151907"/>
              <a:gd name="connsiteX12" fmla="*/ 346623 w 964140"/>
              <a:gd name="connsiteY12" fmla="*/ 724395 h 1151907"/>
              <a:gd name="connsiteX13" fmla="*/ 310997 w 964140"/>
              <a:gd name="connsiteY13" fmla="*/ 712520 h 1151907"/>
              <a:gd name="connsiteX14" fmla="*/ 239745 w 964140"/>
              <a:gd name="connsiteY14" fmla="*/ 641268 h 1151907"/>
              <a:gd name="connsiteX15" fmla="*/ 227870 w 964140"/>
              <a:gd name="connsiteY15" fmla="*/ 605642 h 1151907"/>
              <a:gd name="connsiteX16" fmla="*/ 204119 w 964140"/>
              <a:gd name="connsiteY16" fmla="*/ 498764 h 1151907"/>
              <a:gd name="connsiteX17" fmla="*/ 192244 w 964140"/>
              <a:gd name="connsiteY17" fmla="*/ 308759 h 1151907"/>
              <a:gd name="connsiteX18" fmla="*/ 168493 w 964140"/>
              <a:gd name="connsiteY18" fmla="*/ 237507 h 1151907"/>
              <a:gd name="connsiteX19" fmla="*/ 132867 w 964140"/>
              <a:gd name="connsiteY19" fmla="*/ 201881 h 1151907"/>
              <a:gd name="connsiteX20" fmla="*/ 109117 w 964140"/>
              <a:gd name="connsiteY20" fmla="*/ 166255 h 1151907"/>
              <a:gd name="connsiteX21" fmla="*/ 37865 w 964140"/>
              <a:gd name="connsiteY21" fmla="*/ 118753 h 1151907"/>
              <a:gd name="connsiteX22" fmla="*/ 2239 w 964140"/>
              <a:gd name="connsiteY22" fmla="*/ 47502 h 1151907"/>
              <a:gd name="connsiteX23" fmla="*/ 2239 w 964140"/>
              <a:gd name="connsiteY23" fmla="*/ 0 h 1151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64140" h="1151907">
                <a:moveTo>
                  <a:pt x="964140" y="1104405"/>
                </a:moveTo>
                <a:cubicBezTo>
                  <a:pt x="941052" y="1106970"/>
                  <a:pt x="805595" y="1120896"/>
                  <a:pt x="774135" y="1128156"/>
                </a:cubicBezTo>
                <a:cubicBezTo>
                  <a:pt x="749741" y="1133785"/>
                  <a:pt x="702883" y="1151907"/>
                  <a:pt x="702883" y="1151907"/>
                </a:cubicBezTo>
                <a:cubicBezTo>
                  <a:pt x="675174" y="1147948"/>
                  <a:pt x="647203" y="1145520"/>
                  <a:pt x="619756" y="1140031"/>
                </a:cubicBezTo>
                <a:cubicBezTo>
                  <a:pt x="607481" y="1137576"/>
                  <a:pt x="591406" y="1138342"/>
                  <a:pt x="584130" y="1128156"/>
                </a:cubicBezTo>
                <a:cubicBezTo>
                  <a:pt x="569578" y="1107784"/>
                  <a:pt x="568296" y="1080655"/>
                  <a:pt x="560379" y="1056904"/>
                </a:cubicBezTo>
                <a:lnTo>
                  <a:pt x="548504" y="1021278"/>
                </a:lnTo>
                <a:cubicBezTo>
                  <a:pt x="544545" y="1009403"/>
                  <a:pt x="539664" y="997796"/>
                  <a:pt x="536628" y="985652"/>
                </a:cubicBezTo>
                <a:cubicBezTo>
                  <a:pt x="535045" y="979318"/>
                  <a:pt x="519692" y="912746"/>
                  <a:pt x="512878" y="902525"/>
                </a:cubicBezTo>
                <a:cubicBezTo>
                  <a:pt x="503562" y="888551"/>
                  <a:pt x="489127" y="878774"/>
                  <a:pt x="477252" y="866899"/>
                </a:cubicBezTo>
                <a:cubicBezTo>
                  <a:pt x="466795" y="835531"/>
                  <a:pt x="448498" y="770228"/>
                  <a:pt x="417875" y="760021"/>
                </a:cubicBezTo>
                <a:lnTo>
                  <a:pt x="382249" y="748146"/>
                </a:lnTo>
                <a:cubicBezTo>
                  <a:pt x="370374" y="740229"/>
                  <a:pt x="359389" y="730778"/>
                  <a:pt x="346623" y="724395"/>
                </a:cubicBezTo>
                <a:cubicBezTo>
                  <a:pt x="335427" y="718797"/>
                  <a:pt x="320878" y="720205"/>
                  <a:pt x="310997" y="712520"/>
                </a:cubicBezTo>
                <a:cubicBezTo>
                  <a:pt x="284484" y="691899"/>
                  <a:pt x="239745" y="641268"/>
                  <a:pt x="239745" y="641268"/>
                </a:cubicBezTo>
                <a:cubicBezTo>
                  <a:pt x="235787" y="629393"/>
                  <a:pt x="231309" y="617678"/>
                  <a:pt x="227870" y="605642"/>
                </a:cubicBezTo>
                <a:cubicBezTo>
                  <a:pt x="216692" y="566518"/>
                  <a:pt x="212280" y="539568"/>
                  <a:pt x="204119" y="498764"/>
                </a:cubicBezTo>
                <a:cubicBezTo>
                  <a:pt x="200161" y="435429"/>
                  <a:pt x="200818" y="371636"/>
                  <a:pt x="192244" y="308759"/>
                </a:cubicBezTo>
                <a:cubicBezTo>
                  <a:pt x="188861" y="283953"/>
                  <a:pt x="186196" y="255210"/>
                  <a:pt x="168493" y="237507"/>
                </a:cubicBezTo>
                <a:cubicBezTo>
                  <a:pt x="156618" y="225632"/>
                  <a:pt x="143618" y="214783"/>
                  <a:pt x="132867" y="201881"/>
                </a:cubicBezTo>
                <a:cubicBezTo>
                  <a:pt x="123730" y="190917"/>
                  <a:pt x="119858" y="175653"/>
                  <a:pt x="109117" y="166255"/>
                </a:cubicBezTo>
                <a:cubicBezTo>
                  <a:pt x="87635" y="147458"/>
                  <a:pt x="37865" y="118753"/>
                  <a:pt x="37865" y="118753"/>
                </a:cubicBezTo>
                <a:cubicBezTo>
                  <a:pt x="20759" y="93095"/>
                  <a:pt x="6709" y="78791"/>
                  <a:pt x="2239" y="47502"/>
                </a:cubicBezTo>
                <a:cubicBezTo>
                  <a:pt x="0" y="31827"/>
                  <a:pt x="2239" y="15834"/>
                  <a:pt x="2239" y="0"/>
                </a:cubicBezTo>
              </a:path>
            </a:pathLst>
          </a:custGeom>
          <a:ln w="571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4" name="Freeform 53"/>
          <p:cNvSpPr/>
          <p:nvPr/>
        </p:nvSpPr>
        <p:spPr>
          <a:xfrm>
            <a:off x="6448445" y="27917"/>
            <a:ext cx="1207658" cy="1492125"/>
          </a:xfrm>
          <a:custGeom>
            <a:avLst/>
            <a:gdLst>
              <a:gd name="connsiteX0" fmla="*/ 403617 w 1207658"/>
              <a:gd name="connsiteY0" fmla="*/ 1492125 h 1492125"/>
              <a:gd name="connsiteX1" fmla="*/ 391742 w 1207658"/>
              <a:gd name="connsiteY1" fmla="*/ 1444623 h 1492125"/>
              <a:gd name="connsiteX2" fmla="*/ 379867 w 1207658"/>
              <a:gd name="connsiteY2" fmla="*/ 1373371 h 1492125"/>
              <a:gd name="connsiteX3" fmla="*/ 344241 w 1207658"/>
              <a:gd name="connsiteY3" fmla="*/ 1349621 h 1492125"/>
              <a:gd name="connsiteX4" fmla="*/ 237363 w 1207658"/>
              <a:gd name="connsiteY4" fmla="*/ 1302119 h 1492125"/>
              <a:gd name="connsiteX5" fmla="*/ 189861 w 1207658"/>
              <a:gd name="connsiteY5" fmla="*/ 1230867 h 1492125"/>
              <a:gd name="connsiteX6" fmla="*/ 189861 w 1207658"/>
              <a:gd name="connsiteY6" fmla="*/ 1028987 h 1492125"/>
              <a:gd name="connsiteX7" fmla="*/ 177986 w 1207658"/>
              <a:gd name="connsiteY7" fmla="*/ 910234 h 1492125"/>
              <a:gd name="connsiteX8" fmla="*/ 118610 w 1207658"/>
              <a:gd name="connsiteY8" fmla="*/ 850857 h 1492125"/>
              <a:gd name="connsiteX9" fmla="*/ 82984 w 1207658"/>
              <a:gd name="connsiteY9" fmla="*/ 803356 h 1492125"/>
              <a:gd name="connsiteX10" fmla="*/ 71108 w 1207658"/>
              <a:gd name="connsiteY10" fmla="*/ 494597 h 1492125"/>
              <a:gd name="connsiteX11" fmla="*/ 35482 w 1207658"/>
              <a:gd name="connsiteY11" fmla="*/ 470847 h 1492125"/>
              <a:gd name="connsiteX12" fmla="*/ 23607 w 1207658"/>
              <a:gd name="connsiteY12" fmla="*/ 435221 h 1492125"/>
              <a:gd name="connsiteX13" fmla="*/ 59233 w 1207658"/>
              <a:gd name="connsiteY13" fmla="*/ 197714 h 1492125"/>
              <a:gd name="connsiteX14" fmla="*/ 94859 w 1207658"/>
              <a:gd name="connsiteY14" fmla="*/ 173964 h 1492125"/>
              <a:gd name="connsiteX15" fmla="*/ 130485 w 1207658"/>
              <a:gd name="connsiteY15" fmla="*/ 162088 h 1492125"/>
              <a:gd name="connsiteX16" fmla="*/ 261113 w 1207658"/>
              <a:gd name="connsiteY16" fmla="*/ 185839 h 1492125"/>
              <a:gd name="connsiteX17" fmla="*/ 332365 w 1207658"/>
              <a:gd name="connsiteY17" fmla="*/ 245215 h 1492125"/>
              <a:gd name="connsiteX18" fmla="*/ 367991 w 1207658"/>
              <a:gd name="connsiteY18" fmla="*/ 268966 h 1492125"/>
              <a:gd name="connsiteX19" fmla="*/ 391742 w 1207658"/>
              <a:gd name="connsiteY19" fmla="*/ 304592 h 1492125"/>
              <a:gd name="connsiteX20" fmla="*/ 474869 w 1207658"/>
              <a:gd name="connsiteY20" fmla="*/ 411470 h 1492125"/>
              <a:gd name="connsiteX21" fmla="*/ 510495 w 1207658"/>
              <a:gd name="connsiteY21" fmla="*/ 482722 h 1492125"/>
              <a:gd name="connsiteX22" fmla="*/ 629249 w 1207658"/>
              <a:gd name="connsiteY22" fmla="*/ 553974 h 1492125"/>
              <a:gd name="connsiteX23" fmla="*/ 748002 w 1207658"/>
              <a:gd name="connsiteY23" fmla="*/ 589600 h 1492125"/>
              <a:gd name="connsiteX24" fmla="*/ 831129 w 1207658"/>
              <a:gd name="connsiteY24" fmla="*/ 577725 h 1492125"/>
              <a:gd name="connsiteX25" fmla="*/ 866755 w 1207658"/>
              <a:gd name="connsiteY25" fmla="*/ 565849 h 1492125"/>
              <a:gd name="connsiteX26" fmla="*/ 890506 w 1207658"/>
              <a:gd name="connsiteY26" fmla="*/ 530223 h 1492125"/>
              <a:gd name="connsiteX27" fmla="*/ 926132 w 1207658"/>
              <a:gd name="connsiteY27" fmla="*/ 506473 h 1492125"/>
              <a:gd name="connsiteX28" fmla="*/ 1009259 w 1207658"/>
              <a:gd name="connsiteY28" fmla="*/ 399595 h 1492125"/>
              <a:gd name="connsiteX29" fmla="*/ 1033010 w 1207658"/>
              <a:gd name="connsiteY29" fmla="*/ 363969 h 1492125"/>
              <a:gd name="connsiteX30" fmla="*/ 1092386 w 1207658"/>
              <a:gd name="connsiteY30" fmla="*/ 292717 h 1492125"/>
              <a:gd name="connsiteX31" fmla="*/ 1116137 w 1207658"/>
              <a:gd name="connsiteY31" fmla="*/ 185839 h 1492125"/>
              <a:gd name="connsiteX32" fmla="*/ 1139887 w 1207658"/>
              <a:gd name="connsiteY32" fmla="*/ 150213 h 1492125"/>
              <a:gd name="connsiteX33" fmla="*/ 1163638 w 1207658"/>
              <a:gd name="connsiteY33" fmla="*/ 102712 h 1492125"/>
              <a:gd name="connsiteX34" fmla="*/ 1187389 w 1207658"/>
              <a:gd name="connsiteY34" fmla="*/ 43335 h 1492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207658" h="1492125">
                <a:moveTo>
                  <a:pt x="403617" y="1492125"/>
                </a:moveTo>
                <a:cubicBezTo>
                  <a:pt x="399659" y="1476291"/>
                  <a:pt x="394943" y="1460627"/>
                  <a:pt x="391742" y="1444623"/>
                </a:cubicBezTo>
                <a:cubicBezTo>
                  <a:pt x="387020" y="1421012"/>
                  <a:pt x="390635" y="1394907"/>
                  <a:pt x="379867" y="1373371"/>
                </a:cubicBezTo>
                <a:cubicBezTo>
                  <a:pt x="373484" y="1360606"/>
                  <a:pt x="356116" y="1357538"/>
                  <a:pt x="344241" y="1349621"/>
                </a:cubicBezTo>
                <a:cubicBezTo>
                  <a:pt x="276625" y="1248199"/>
                  <a:pt x="390195" y="1399376"/>
                  <a:pt x="237363" y="1302119"/>
                </a:cubicBezTo>
                <a:cubicBezTo>
                  <a:pt x="213281" y="1286794"/>
                  <a:pt x="189861" y="1230867"/>
                  <a:pt x="189861" y="1230867"/>
                </a:cubicBezTo>
                <a:cubicBezTo>
                  <a:pt x="157541" y="1133903"/>
                  <a:pt x="189861" y="1246028"/>
                  <a:pt x="189861" y="1028987"/>
                </a:cubicBezTo>
                <a:cubicBezTo>
                  <a:pt x="189861" y="989205"/>
                  <a:pt x="186931" y="948997"/>
                  <a:pt x="177986" y="910234"/>
                </a:cubicBezTo>
                <a:cubicBezTo>
                  <a:pt x="168486" y="869066"/>
                  <a:pt x="143944" y="876191"/>
                  <a:pt x="118610" y="850857"/>
                </a:cubicBezTo>
                <a:cubicBezTo>
                  <a:pt x="104615" y="836862"/>
                  <a:pt x="94859" y="819190"/>
                  <a:pt x="82984" y="803356"/>
                </a:cubicBezTo>
                <a:cubicBezTo>
                  <a:pt x="79025" y="700436"/>
                  <a:pt x="85674" y="596558"/>
                  <a:pt x="71108" y="494597"/>
                </a:cubicBezTo>
                <a:cubicBezTo>
                  <a:pt x="69090" y="480468"/>
                  <a:pt x="44398" y="481992"/>
                  <a:pt x="35482" y="470847"/>
                </a:cubicBezTo>
                <a:cubicBezTo>
                  <a:pt x="27662" y="461072"/>
                  <a:pt x="27565" y="447096"/>
                  <a:pt x="23607" y="435221"/>
                </a:cubicBezTo>
                <a:cubicBezTo>
                  <a:pt x="27296" y="372509"/>
                  <a:pt x="0" y="256946"/>
                  <a:pt x="59233" y="197714"/>
                </a:cubicBezTo>
                <a:cubicBezTo>
                  <a:pt x="69325" y="187622"/>
                  <a:pt x="82094" y="180347"/>
                  <a:pt x="94859" y="173964"/>
                </a:cubicBezTo>
                <a:cubicBezTo>
                  <a:pt x="106055" y="168366"/>
                  <a:pt x="118610" y="166047"/>
                  <a:pt x="130485" y="162088"/>
                </a:cubicBezTo>
                <a:cubicBezTo>
                  <a:pt x="163231" y="166182"/>
                  <a:pt x="224502" y="167534"/>
                  <a:pt x="261113" y="185839"/>
                </a:cubicBezTo>
                <a:cubicBezTo>
                  <a:pt x="305340" y="207952"/>
                  <a:pt x="292970" y="212385"/>
                  <a:pt x="332365" y="245215"/>
                </a:cubicBezTo>
                <a:cubicBezTo>
                  <a:pt x="343329" y="254352"/>
                  <a:pt x="356116" y="261049"/>
                  <a:pt x="367991" y="268966"/>
                </a:cubicBezTo>
                <a:cubicBezTo>
                  <a:pt x="375908" y="280841"/>
                  <a:pt x="382605" y="293628"/>
                  <a:pt x="391742" y="304592"/>
                </a:cubicBezTo>
                <a:cubicBezTo>
                  <a:pt x="425898" y="345579"/>
                  <a:pt x="454858" y="351439"/>
                  <a:pt x="474869" y="411470"/>
                </a:cubicBezTo>
                <a:cubicBezTo>
                  <a:pt x="483340" y="436880"/>
                  <a:pt x="488830" y="463765"/>
                  <a:pt x="510495" y="482722"/>
                </a:cubicBezTo>
                <a:cubicBezTo>
                  <a:pt x="533974" y="503266"/>
                  <a:pt x="594979" y="540266"/>
                  <a:pt x="629249" y="553974"/>
                </a:cubicBezTo>
                <a:cubicBezTo>
                  <a:pt x="677441" y="573251"/>
                  <a:pt x="701340" y="577935"/>
                  <a:pt x="748002" y="589600"/>
                </a:cubicBezTo>
                <a:cubicBezTo>
                  <a:pt x="775711" y="585642"/>
                  <a:pt x="803682" y="583214"/>
                  <a:pt x="831129" y="577725"/>
                </a:cubicBezTo>
                <a:cubicBezTo>
                  <a:pt x="843404" y="575270"/>
                  <a:pt x="856980" y="573669"/>
                  <a:pt x="866755" y="565849"/>
                </a:cubicBezTo>
                <a:cubicBezTo>
                  <a:pt x="877900" y="556933"/>
                  <a:pt x="880414" y="540315"/>
                  <a:pt x="890506" y="530223"/>
                </a:cubicBezTo>
                <a:cubicBezTo>
                  <a:pt x="900598" y="520131"/>
                  <a:pt x="914257" y="514390"/>
                  <a:pt x="926132" y="506473"/>
                </a:cubicBezTo>
                <a:cubicBezTo>
                  <a:pt x="1046182" y="326396"/>
                  <a:pt x="916245" y="511211"/>
                  <a:pt x="1009259" y="399595"/>
                </a:cubicBezTo>
                <a:cubicBezTo>
                  <a:pt x="1018396" y="388631"/>
                  <a:pt x="1023873" y="374933"/>
                  <a:pt x="1033010" y="363969"/>
                </a:cubicBezTo>
                <a:cubicBezTo>
                  <a:pt x="1065840" y="324574"/>
                  <a:pt x="1070273" y="336944"/>
                  <a:pt x="1092386" y="292717"/>
                </a:cubicBezTo>
                <a:cubicBezTo>
                  <a:pt x="1114115" y="249258"/>
                  <a:pt x="1097895" y="240566"/>
                  <a:pt x="1116137" y="185839"/>
                </a:cubicBezTo>
                <a:cubicBezTo>
                  <a:pt x="1120650" y="172299"/>
                  <a:pt x="1132806" y="162605"/>
                  <a:pt x="1139887" y="150213"/>
                </a:cubicBezTo>
                <a:cubicBezTo>
                  <a:pt x="1148670" y="134843"/>
                  <a:pt x="1156665" y="118983"/>
                  <a:pt x="1163638" y="102712"/>
                </a:cubicBezTo>
                <a:cubicBezTo>
                  <a:pt x="1207658" y="0"/>
                  <a:pt x="1149164" y="119782"/>
                  <a:pt x="1187389" y="43335"/>
                </a:cubicBezTo>
              </a:path>
            </a:pathLst>
          </a:cu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5" name="Right Arrow 54"/>
          <p:cNvSpPr/>
          <p:nvPr/>
        </p:nvSpPr>
        <p:spPr>
          <a:xfrm rot="9318161">
            <a:off x="6935189" y="1294410"/>
            <a:ext cx="332509" cy="273132"/>
          </a:xfrm>
          <a:prstGeom prst="right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6" name="Arrow: Pentagon 8">
            <a:extLst>
              <a:ext uri="{FF2B5EF4-FFF2-40B4-BE49-F238E27FC236}">
                <a16:creationId xmlns:a16="http://schemas.microsoft.com/office/drawing/2014/main" xmlns="" id="{83FC3BF6-085A-465A-AC29-C6850C13445A}"/>
              </a:ext>
            </a:extLst>
          </p:cNvPr>
          <p:cNvSpPr/>
          <p:nvPr/>
        </p:nvSpPr>
        <p:spPr>
          <a:xfrm>
            <a:off x="327777" y="5845719"/>
            <a:ext cx="1483031" cy="85954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" name="Group 56">
            <a:extLst>
              <a:ext uri="{FF2B5EF4-FFF2-40B4-BE49-F238E27FC236}">
                <a16:creationId xmlns:a16="http://schemas.microsoft.com/office/drawing/2014/main" xmlns="" id="{C62A3799-0CD7-4C64-8242-AC9EA24CA07C}"/>
              </a:ext>
            </a:extLst>
          </p:cNvPr>
          <p:cNvGrpSpPr/>
          <p:nvPr/>
        </p:nvGrpSpPr>
        <p:grpSpPr>
          <a:xfrm>
            <a:off x="1507863" y="5845719"/>
            <a:ext cx="6815222" cy="859540"/>
            <a:chOff x="2189480" y="2153920"/>
            <a:chExt cx="7213599" cy="1137920"/>
          </a:xfrm>
          <a:solidFill>
            <a:schemeClr val="accent2"/>
          </a:solidFill>
        </p:grpSpPr>
        <p:sp>
          <p:nvSpPr>
            <p:cNvPr id="58" name="Arrow: Chevron 10">
              <a:extLst>
                <a:ext uri="{FF2B5EF4-FFF2-40B4-BE49-F238E27FC236}">
                  <a16:creationId xmlns:a16="http://schemas.microsoft.com/office/drawing/2014/main" xmlns="" id="{69D05AF8-0362-40E3-A7E7-10278B88F503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xmlns="" id="{70053719-8142-4D73-BD76-5FA6F7C9E069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AF674A17-AAE5-4964-89E9-E927EF4D90FD}"/>
              </a:ext>
            </a:extLst>
          </p:cNvPr>
          <p:cNvSpPr txBox="1"/>
          <p:nvPr/>
        </p:nvSpPr>
        <p:spPr>
          <a:xfrm>
            <a:off x="395009" y="5912883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2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D21EF9FC-F363-4D04-8D70-B84B5D145B65}"/>
              </a:ext>
            </a:extLst>
          </p:cNvPr>
          <p:cNvSpPr txBox="1"/>
          <p:nvPr/>
        </p:nvSpPr>
        <p:spPr>
          <a:xfrm>
            <a:off x="2201257" y="6124486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500" dirty="0" smtClean="0">
                <a:solidFill>
                  <a:srgbClr val="FFFFFF"/>
                </a:solidFill>
                <a:latin typeface="Noto Sans" panose="020B0502040504020204" pitchFamily="34"/>
              </a:rPr>
              <a:t>Dlaczego powstał Zielony Ponton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91886" y="1484416"/>
            <a:ext cx="3823854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Trasa</a:t>
            </a:r>
          </a:p>
          <a:p>
            <a:r>
              <a:rPr lang="pl-PL" sz="2400" dirty="0" smtClean="0">
                <a:solidFill>
                  <a:srgbClr val="FF0000"/>
                </a:solidFill>
              </a:rPr>
              <a:t>Zwierzyń – Lesko </a:t>
            </a:r>
          </a:p>
          <a:p>
            <a:r>
              <a:rPr lang="pl-PL" sz="2400" dirty="0" smtClean="0">
                <a:solidFill>
                  <a:srgbClr val="007A7D"/>
                </a:solidFill>
              </a:rPr>
              <a:t>Trasa Lesko – Zagórz </a:t>
            </a:r>
          </a:p>
          <a:p>
            <a:r>
              <a:rPr lang="pl-PL" sz="2400" b="1" dirty="0" smtClean="0"/>
              <a:t>Trasa Zagórz – Sanok </a:t>
            </a:r>
          </a:p>
          <a:p>
            <a:r>
              <a:rPr lang="pl-PL" sz="2400" dirty="0" smtClean="0">
                <a:solidFill>
                  <a:srgbClr val="92D050"/>
                </a:solidFill>
              </a:rPr>
              <a:t>Trasa Sanok – Dębna</a:t>
            </a:r>
          </a:p>
          <a:p>
            <a:r>
              <a:rPr lang="pl-PL" sz="2400" dirty="0" smtClean="0"/>
              <a:t> i dalej ( Mrzygłód, Ulucz) </a:t>
            </a:r>
          </a:p>
          <a:p>
            <a:endParaRPr lang="pl-PL" dirty="0" smtClean="0"/>
          </a:p>
          <a:p>
            <a:endParaRPr lang="pl-PL" dirty="0"/>
          </a:p>
        </p:txBody>
      </p:sp>
      <p:sp>
        <p:nvSpPr>
          <p:cNvPr id="63" name="Right Arrow 62"/>
          <p:cNvSpPr/>
          <p:nvPr/>
        </p:nvSpPr>
        <p:spPr>
          <a:xfrm rot="11334832">
            <a:off x="7657605" y="56973"/>
            <a:ext cx="332509" cy="273132"/>
          </a:xfrm>
          <a:prstGeom prst="right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4" name="Isosceles Triangle 63"/>
          <p:cNvSpPr/>
          <p:nvPr/>
        </p:nvSpPr>
        <p:spPr>
          <a:xfrm>
            <a:off x="10996551" y="6187044"/>
            <a:ext cx="154379" cy="201881"/>
          </a:xfrm>
          <a:prstGeom prst="triangle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5" name="Isosceles Triangle 64"/>
          <p:cNvSpPr/>
          <p:nvPr/>
        </p:nvSpPr>
        <p:spPr>
          <a:xfrm>
            <a:off x="10258301" y="6656119"/>
            <a:ext cx="154379" cy="201881"/>
          </a:xfrm>
          <a:prstGeom prst="triangle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6" name="Isosceles Triangle 65"/>
          <p:cNvSpPr/>
          <p:nvPr/>
        </p:nvSpPr>
        <p:spPr>
          <a:xfrm>
            <a:off x="9427029" y="5056909"/>
            <a:ext cx="154379" cy="201881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7" name="Isosceles Triangle 66"/>
          <p:cNvSpPr/>
          <p:nvPr/>
        </p:nvSpPr>
        <p:spPr>
          <a:xfrm>
            <a:off x="9106395" y="4035631"/>
            <a:ext cx="154379" cy="201881"/>
          </a:xfrm>
          <a:prstGeom prst="triangle">
            <a:avLst/>
          </a:prstGeom>
          <a:solidFill>
            <a:schemeClr val="bg1"/>
          </a:solidFill>
          <a:ln>
            <a:solidFill>
              <a:srgbClr val="282F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8" name="Isosceles Triangle 67"/>
          <p:cNvSpPr/>
          <p:nvPr/>
        </p:nvSpPr>
        <p:spPr>
          <a:xfrm>
            <a:off x="7752608" y="2491838"/>
            <a:ext cx="154379" cy="201881"/>
          </a:xfrm>
          <a:prstGeom prst="triangle">
            <a:avLst/>
          </a:prstGeom>
          <a:solidFill>
            <a:schemeClr val="bg1"/>
          </a:solidFill>
          <a:ln>
            <a:solidFill>
              <a:srgbClr val="282F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9" name="Isosceles Triangle 68"/>
          <p:cNvSpPr/>
          <p:nvPr/>
        </p:nvSpPr>
        <p:spPr>
          <a:xfrm>
            <a:off x="6470073" y="0"/>
            <a:ext cx="154379" cy="201881"/>
          </a:xfrm>
          <a:prstGeom prst="triangle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0" name="Isosceles Triangle 69"/>
          <p:cNvSpPr/>
          <p:nvPr/>
        </p:nvSpPr>
        <p:spPr>
          <a:xfrm>
            <a:off x="7336972" y="330530"/>
            <a:ext cx="154379" cy="201881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055108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xmlns="" id="{8814463A-D35A-4BA9-8052-DA1586A65673}"/>
              </a:ext>
            </a:extLst>
          </p:cNvPr>
          <p:cNvSpPr/>
          <p:nvPr/>
        </p:nvSpPr>
        <p:spPr>
          <a:xfrm>
            <a:off x="9783029" y="5848541"/>
            <a:ext cx="1445002" cy="769620"/>
          </a:xfrm>
          <a:prstGeom prst="ellipse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F15828BE-763B-4BFF-9C60-C8FDE527AE24}"/>
              </a:ext>
            </a:extLst>
          </p:cNvPr>
          <p:cNvSpPr/>
          <p:nvPr/>
        </p:nvSpPr>
        <p:spPr>
          <a:xfrm>
            <a:off x="7666666" y="5306838"/>
            <a:ext cx="1254246" cy="668022"/>
          </a:xfrm>
          <a:prstGeom prst="ellipse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14CEA324-95AF-4D2B-8827-80C73810DE8F}"/>
              </a:ext>
            </a:extLst>
          </p:cNvPr>
          <p:cNvSpPr/>
          <p:nvPr/>
        </p:nvSpPr>
        <p:spPr>
          <a:xfrm>
            <a:off x="5636124" y="4817573"/>
            <a:ext cx="1055521" cy="562179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8ED6800A-FD7A-47F2-83B9-4268725530FF}"/>
              </a:ext>
            </a:extLst>
          </p:cNvPr>
          <p:cNvSpPr/>
          <p:nvPr/>
        </p:nvSpPr>
        <p:spPr>
          <a:xfrm>
            <a:off x="10403314" y="4990368"/>
            <a:ext cx="175088" cy="1247465"/>
          </a:xfrm>
          <a:prstGeom prst="roundRect">
            <a:avLst>
              <a:gd name="adj" fmla="val 5000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69636F4D-31BE-4436-B1D8-96A0BA208778}"/>
              </a:ext>
            </a:extLst>
          </p:cNvPr>
          <p:cNvSpPr/>
          <p:nvPr/>
        </p:nvSpPr>
        <p:spPr>
          <a:xfrm>
            <a:off x="8234809" y="4345826"/>
            <a:ext cx="137077" cy="1311954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5F56A5E0-BE8C-4B40-B64F-28D4253240EF}"/>
              </a:ext>
            </a:extLst>
          </p:cNvPr>
          <p:cNvSpPr/>
          <p:nvPr/>
        </p:nvSpPr>
        <p:spPr>
          <a:xfrm>
            <a:off x="6094199" y="3684729"/>
            <a:ext cx="110067" cy="1438900"/>
          </a:xfrm>
          <a:prstGeom prst="roundRect">
            <a:avLst>
              <a:gd name="adj" fmla="val 50000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79D279D1-58E0-4FA5-AC78-9B45B7956430}"/>
              </a:ext>
            </a:extLst>
          </p:cNvPr>
          <p:cNvSpPr/>
          <p:nvPr/>
        </p:nvSpPr>
        <p:spPr>
          <a:xfrm>
            <a:off x="9610836" y="3516855"/>
            <a:ext cx="1765991" cy="889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76DEF1CD-CFFB-4BA4-A688-0ECE97AF0906}"/>
              </a:ext>
            </a:extLst>
          </p:cNvPr>
          <p:cNvSpPr txBox="1"/>
          <p:nvPr/>
        </p:nvSpPr>
        <p:spPr>
          <a:xfrm>
            <a:off x="9525310" y="3680675"/>
            <a:ext cx="193109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10</a:t>
            </a:r>
            <a:r>
              <a:rPr kumimoji="0" lang="en-US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.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DD6CEA0D-4A05-4954-907C-EA61B06BB0BC}"/>
              </a:ext>
            </a:extLst>
          </p:cNvPr>
          <p:cNvSpPr txBox="1"/>
          <p:nvPr/>
        </p:nvSpPr>
        <p:spPr>
          <a:xfrm>
            <a:off x="9525310" y="2578242"/>
            <a:ext cx="18515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20</a:t>
            </a:r>
            <a:r>
              <a:rPr kumimoji="0" lang="pl-PL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21</a:t>
            </a:r>
            <a:endParaRPr kumimoji="0" lang="en-GB" sz="5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C1361391-0CBD-4CF8-834E-3B0A825D1CFF}"/>
              </a:ext>
            </a:extLst>
          </p:cNvPr>
          <p:cNvSpPr/>
          <p:nvPr/>
        </p:nvSpPr>
        <p:spPr>
          <a:xfrm>
            <a:off x="9610836" y="4979894"/>
            <a:ext cx="1765991" cy="889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2A5041F9-6CEF-4A5E-A6DF-7C5CD0ED4263}"/>
              </a:ext>
            </a:extLst>
          </p:cNvPr>
          <p:cNvSpPr/>
          <p:nvPr/>
        </p:nvSpPr>
        <p:spPr>
          <a:xfrm>
            <a:off x="7410672" y="2847630"/>
            <a:ext cx="1765991" cy="889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88E9B94E-4850-4659-8E27-3BC2FFAE24DD}"/>
              </a:ext>
            </a:extLst>
          </p:cNvPr>
          <p:cNvSpPr txBox="1"/>
          <p:nvPr/>
        </p:nvSpPr>
        <p:spPr>
          <a:xfrm>
            <a:off x="7325146" y="3011450"/>
            <a:ext cx="193109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ZielonyPonton staje się osobną firmą.</a:t>
            </a:r>
            <a:r>
              <a:rPr kumimoji="0" lang="pl-PL" sz="15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C1017F37-573F-44BB-B218-FB07C10B4665}"/>
              </a:ext>
            </a:extLst>
          </p:cNvPr>
          <p:cNvSpPr txBox="1"/>
          <p:nvPr/>
        </p:nvSpPr>
        <p:spPr>
          <a:xfrm>
            <a:off x="7325146" y="1909017"/>
            <a:ext cx="18515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20</a:t>
            </a:r>
            <a:r>
              <a:rPr kumimoji="0" lang="pl-PL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18</a:t>
            </a:r>
            <a:endParaRPr kumimoji="0" lang="en-GB" sz="5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4A26F89D-F038-4EB2-9378-A7A45A572EFB}"/>
              </a:ext>
            </a:extLst>
          </p:cNvPr>
          <p:cNvSpPr/>
          <p:nvPr/>
        </p:nvSpPr>
        <p:spPr>
          <a:xfrm>
            <a:off x="7410672" y="4310669"/>
            <a:ext cx="1765991" cy="889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B50EBAE6-1DF9-485B-9020-DF3BD1609834}"/>
              </a:ext>
            </a:extLst>
          </p:cNvPr>
          <p:cNvSpPr/>
          <p:nvPr/>
        </p:nvSpPr>
        <p:spPr>
          <a:xfrm>
            <a:off x="5258493" y="2218795"/>
            <a:ext cx="1765991" cy="889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C15F3967-E1CA-490D-B08C-D7A05E120741}"/>
              </a:ext>
            </a:extLst>
          </p:cNvPr>
          <p:cNvSpPr txBox="1"/>
          <p:nvPr/>
        </p:nvSpPr>
        <p:spPr>
          <a:xfrm>
            <a:off x="5172967" y="2382615"/>
            <a:ext cx="19310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500" dirty="0" smtClean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Pierwsze 10 pontonów na Sanie. Próba ulokowania w stałym miejscu.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0A4B4E00-D72B-45DB-9FC0-C14F8E586B3B}"/>
              </a:ext>
            </a:extLst>
          </p:cNvPr>
          <p:cNvSpPr txBox="1"/>
          <p:nvPr/>
        </p:nvSpPr>
        <p:spPr>
          <a:xfrm>
            <a:off x="5172967" y="1280182"/>
            <a:ext cx="18515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20</a:t>
            </a:r>
            <a:r>
              <a:rPr kumimoji="0" lang="pl-PL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14</a:t>
            </a:r>
            <a:endParaRPr kumimoji="0" lang="en-GB" sz="5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xmlns="" id="{52FBA1A1-12B0-44EF-9821-ECC6AC55077A}"/>
              </a:ext>
            </a:extLst>
          </p:cNvPr>
          <p:cNvSpPr/>
          <p:nvPr/>
        </p:nvSpPr>
        <p:spPr>
          <a:xfrm>
            <a:off x="5258493" y="3681834"/>
            <a:ext cx="1765991" cy="889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55941AAF-E4D7-47E8-AA21-4544F3F3FDCD}"/>
              </a:ext>
            </a:extLst>
          </p:cNvPr>
          <p:cNvSpPr txBox="1"/>
          <p:nvPr/>
        </p:nvSpPr>
        <p:spPr>
          <a:xfrm>
            <a:off x="567258" y="329583"/>
            <a:ext cx="3030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pl-PL" sz="2800" b="1" dirty="0" smtClean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Spływy na Sanie TRASY</a:t>
            </a:r>
            <a:endParaRPr lang="en-GB" sz="2800" b="1" dirty="0"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xmlns="" id="{9972E0AD-3879-44C7-83B1-8280BFD4A872}"/>
              </a:ext>
            </a:extLst>
          </p:cNvPr>
          <p:cNvSpPr/>
          <p:nvPr/>
        </p:nvSpPr>
        <p:spPr>
          <a:xfrm>
            <a:off x="11512283" y="243039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algn="ctr"/>
            <a:r>
              <a:rPr lang="en-GB" dirty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5B9505E1-2D57-468F-AC15-28BE3A99480D}"/>
              </a:ext>
            </a:extLst>
          </p:cNvPr>
          <p:cNvSpPr txBox="1"/>
          <p:nvPr/>
        </p:nvSpPr>
        <p:spPr>
          <a:xfrm>
            <a:off x="742950" y="6401986"/>
            <a:ext cx="11449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ZielonyPonton.pl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-285007" y="-379451"/>
            <a:ext cx="16083226" cy="7237451"/>
          </a:xfrm>
          <a:prstGeom prst="rect">
            <a:avLst/>
          </a:prstGeom>
          <a:solidFill>
            <a:srgbClr val="282F39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50" name="Freeform 49"/>
          <p:cNvSpPr/>
          <p:nvPr/>
        </p:nvSpPr>
        <p:spPr>
          <a:xfrm>
            <a:off x="9524010" y="5165766"/>
            <a:ext cx="2031048" cy="1710047"/>
          </a:xfrm>
          <a:custGeom>
            <a:avLst/>
            <a:gdLst>
              <a:gd name="connsiteX0" fmla="*/ 2006930 w 2031048"/>
              <a:gd name="connsiteY0" fmla="*/ 1258785 h 1710047"/>
              <a:gd name="connsiteX1" fmla="*/ 1959429 w 2031048"/>
              <a:gd name="connsiteY1" fmla="*/ 1199408 h 1710047"/>
              <a:gd name="connsiteX2" fmla="*/ 1947554 w 2031048"/>
              <a:gd name="connsiteY2" fmla="*/ 1151907 h 1710047"/>
              <a:gd name="connsiteX3" fmla="*/ 1935678 w 2031048"/>
              <a:gd name="connsiteY3" fmla="*/ 1116281 h 1710047"/>
              <a:gd name="connsiteX4" fmla="*/ 1923803 w 2031048"/>
              <a:gd name="connsiteY4" fmla="*/ 926276 h 1710047"/>
              <a:gd name="connsiteX5" fmla="*/ 1911928 w 2031048"/>
              <a:gd name="connsiteY5" fmla="*/ 890650 h 1710047"/>
              <a:gd name="connsiteX6" fmla="*/ 1876302 w 2031048"/>
              <a:gd name="connsiteY6" fmla="*/ 866899 h 1710047"/>
              <a:gd name="connsiteX7" fmla="*/ 1769424 w 2031048"/>
              <a:gd name="connsiteY7" fmla="*/ 878774 h 1710047"/>
              <a:gd name="connsiteX8" fmla="*/ 1733798 w 2031048"/>
              <a:gd name="connsiteY8" fmla="*/ 890650 h 1710047"/>
              <a:gd name="connsiteX9" fmla="*/ 1674421 w 2031048"/>
              <a:gd name="connsiteY9" fmla="*/ 902525 h 1710047"/>
              <a:gd name="connsiteX10" fmla="*/ 1543793 w 2031048"/>
              <a:gd name="connsiteY10" fmla="*/ 938151 h 1710047"/>
              <a:gd name="connsiteX11" fmla="*/ 1306286 w 2031048"/>
              <a:gd name="connsiteY11" fmla="*/ 950026 h 1710047"/>
              <a:gd name="connsiteX12" fmla="*/ 1365663 w 2031048"/>
              <a:gd name="connsiteY12" fmla="*/ 1056904 h 1710047"/>
              <a:gd name="connsiteX13" fmla="*/ 1413164 w 2031048"/>
              <a:gd name="connsiteY13" fmla="*/ 1068779 h 1710047"/>
              <a:gd name="connsiteX14" fmla="*/ 1508167 w 2031048"/>
              <a:gd name="connsiteY14" fmla="*/ 1104405 h 1710047"/>
              <a:gd name="connsiteX15" fmla="*/ 1543793 w 2031048"/>
              <a:gd name="connsiteY15" fmla="*/ 1116281 h 1710047"/>
              <a:gd name="connsiteX16" fmla="*/ 1662546 w 2031048"/>
              <a:gd name="connsiteY16" fmla="*/ 1128156 h 1710047"/>
              <a:gd name="connsiteX17" fmla="*/ 1733798 w 2031048"/>
              <a:gd name="connsiteY17" fmla="*/ 1140031 h 1710047"/>
              <a:gd name="connsiteX18" fmla="*/ 1769424 w 2031048"/>
              <a:gd name="connsiteY18" fmla="*/ 1211283 h 1710047"/>
              <a:gd name="connsiteX19" fmla="*/ 1781299 w 2031048"/>
              <a:gd name="connsiteY19" fmla="*/ 1246909 h 1710047"/>
              <a:gd name="connsiteX20" fmla="*/ 1769424 w 2031048"/>
              <a:gd name="connsiteY20" fmla="*/ 1341912 h 1710047"/>
              <a:gd name="connsiteX21" fmla="*/ 1733798 w 2031048"/>
              <a:gd name="connsiteY21" fmla="*/ 1353787 h 1710047"/>
              <a:gd name="connsiteX22" fmla="*/ 1626920 w 2031048"/>
              <a:gd name="connsiteY22" fmla="*/ 1389413 h 1710047"/>
              <a:gd name="connsiteX23" fmla="*/ 1508167 w 2031048"/>
              <a:gd name="connsiteY23" fmla="*/ 1413164 h 1710047"/>
              <a:gd name="connsiteX24" fmla="*/ 1389413 w 2031048"/>
              <a:gd name="connsiteY24" fmla="*/ 1448790 h 1710047"/>
              <a:gd name="connsiteX25" fmla="*/ 1353787 w 2031048"/>
              <a:gd name="connsiteY25" fmla="*/ 1460665 h 1710047"/>
              <a:gd name="connsiteX26" fmla="*/ 1318161 w 2031048"/>
              <a:gd name="connsiteY26" fmla="*/ 1472540 h 1710047"/>
              <a:gd name="connsiteX27" fmla="*/ 1128156 w 2031048"/>
              <a:gd name="connsiteY27" fmla="*/ 1484416 h 1710047"/>
              <a:gd name="connsiteX28" fmla="*/ 1021278 w 2031048"/>
              <a:gd name="connsiteY28" fmla="*/ 1508166 h 1710047"/>
              <a:gd name="connsiteX29" fmla="*/ 961902 w 2031048"/>
              <a:gd name="connsiteY29" fmla="*/ 1520042 h 1710047"/>
              <a:gd name="connsiteX30" fmla="*/ 890650 w 2031048"/>
              <a:gd name="connsiteY30" fmla="*/ 1543792 h 1710047"/>
              <a:gd name="connsiteX31" fmla="*/ 795647 w 2031048"/>
              <a:gd name="connsiteY31" fmla="*/ 1626920 h 1710047"/>
              <a:gd name="connsiteX32" fmla="*/ 783772 w 2031048"/>
              <a:gd name="connsiteY32" fmla="*/ 1674421 h 1710047"/>
              <a:gd name="connsiteX33" fmla="*/ 748146 w 2031048"/>
              <a:gd name="connsiteY33" fmla="*/ 1686296 h 1710047"/>
              <a:gd name="connsiteX34" fmla="*/ 605642 w 2031048"/>
              <a:gd name="connsiteY34" fmla="*/ 1710047 h 1710047"/>
              <a:gd name="connsiteX35" fmla="*/ 546265 w 2031048"/>
              <a:gd name="connsiteY35" fmla="*/ 1698172 h 1710047"/>
              <a:gd name="connsiteX36" fmla="*/ 510639 w 2031048"/>
              <a:gd name="connsiteY36" fmla="*/ 1674421 h 1710047"/>
              <a:gd name="connsiteX37" fmla="*/ 439387 w 2031048"/>
              <a:gd name="connsiteY37" fmla="*/ 1662546 h 1710047"/>
              <a:gd name="connsiteX38" fmla="*/ 403761 w 2031048"/>
              <a:gd name="connsiteY38" fmla="*/ 1638795 h 1710047"/>
              <a:gd name="connsiteX39" fmla="*/ 368135 w 2031048"/>
              <a:gd name="connsiteY39" fmla="*/ 1448790 h 1710047"/>
              <a:gd name="connsiteX40" fmla="*/ 380011 w 2031048"/>
              <a:gd name="connsiteY40" fmla="*/ 1341912 h 1710047"/>
              <a:gd name="connsiteX41" fmla="*/ 391886 w 2031048"/>
              <a:gd name="connsiteY41" fmla="*/ 1306286 h 1710047"/>
              <a:gd name="connsiteX42" fmla="*/ 427512 w 2031048"/>
              <a:gd name="connsiteY42" fmla="*/ 1270660 h 1710047"/>
              <a:gd name="connsiteX43" fmla="*/ 498764 w 2031048"/>
              <a:gd name="connsiteY43" fmla="*/ 1223159 h 1710047"/>
              <a:gd name="connsiteX44" fmla="*/ 522515 w 2031048"/>
              <a:gd name="connsiteY44" fmla="*/ 1187533 h 1710047"/>
              <a:gd name="connsiteX45" fmla="*/ 570016 w 2031048"/>
              <a:gd name="connsiteY45" fmla="*/ 1175657 h 1710047"/>
              <a:gd name="connsiteX46" fmla="*/ 593767 w 2031048"/>
              <a:gd name="connsiteY46" fmla="*/ 1104405 h 1710047"/>
              <a:gd name="connsiteX47" fmla="*/ 605642 w 2031048"/>
              <a:gd name="connsiteY47" fmla="*/ 1068779 h 1710047"/>
              <a:gd name="connsiteX48" fmla="*/ 617517 w 2031048"/>
              <a:gd name="connsiteY48" fmla="*/ 1033153 h 1710047"/>
              <a:gd name="connsiteX49" fmla="*/ 653143 w 2031048"/>
              <a:gd name="connsiteY49" fmla="*/ 890650 h 1710047"/>
              <a:gd name="connsiteX50" fmla="*/ 676894 w 2031048"/>
              <a:gd name="connsiteY50" fmla="*/ 855024 h 1710047"/>
              <a:gd name="connsiteX51" fmla="*/ 676894 w 2031048"/>
              <a:gd name="connsiteY51" fmla="*/ 665018 h 1710047"/>
              <a:gd name="connsiteX52" fmla="*/ 641268 w 2031048"/>
              <a:gd name="connsiteY52" fmla="*/ 581891 h 1710047"/>
              <a:gd name="connsiteX53" fmla="*/ 570016 w 2031048"/>
              <a:gd name="connsiteY53" fmla="*/ 522515 h 1710047"/>
              <a:gd name="connsiteX54" fmla="*/ 498764 w 2031048"/>
              <a:gd name="connsiteY54" fmla="*/ 475013 h 1710047"/>
              <a:gd name="connsiteX55" fmla="*/ 463138 w 2031048"/>
              <a:gd name="connsiteY55" fmla="*/ 439387 h 1710047"/>
              <a:gd name="connsiteX56" fmla="*/ 427512 w 2031048"/>
              <a:gd name="connsiteY56" fmla="*/ 415637 h 1710047"/>
              <a:gd name="connsiteX57" fmla="*/ 380011 w 2031048"/>
              <a:gd name="connsiteY57" fmla="*/ 344385 h 1710047"/>
              <a:gd name="connsiteX58" fmla="*/ 344385 w 2031048"/>
              <a:gd name="connsiteY58" fmla="*/ 308759 h 1710047"/>
              <a:gd name="connsiteX59" fmla="*/ 320634 w 2031048"/>
              <a:gd name="connsiteY59" fmla="*/ 273133 h 1710047"/>
              <a:gd name="connsiteX60" fmla="*/ 285008 w 2031048"/>
              <a:gd name="connsiteY60" fmla="*/ 249382 h 1710047"/>
              <a:gd name="connsiteX61" fmla="*/ 261258 w 2031048"/>
              <a:gd name="connsiteY61" fmla="*/ 213756 h 1710047"/>
              <a:gd name="connsiteX62" fmla="*/ 178130 w 2031048"/>
              <a:gd name="connsiteY62" fmla="*/ 154379 h 1710047"/>
              <a:gd name="connsiteX63" fmla="*/ 154380 w 2031048"/>
              <a:gd name="connsiteY63" fmla="*/ 118753 h 1710047"/>
              <a:gd name="connsiteX64" fmla="*/ 83128 w 2031048"/>
              <a:gd name="connsiteY64" fmla="*/ 59377 h 1710047"/>
              <a:gd name="connsiteX65" fmla="*/ 11876 w 2031048"/>
              <a:gd name="connsiteY65" fmla="*/ 35626 h 1710047"/>
              <a:gd name="connsiteX66" fmla="*/ 0 w 2031048"/>
              <a:gd name="connsiteY66" fmla="*/ 0 h 1710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2031048" h="1710047">
                <a:moveTo>
                  <a:pt x="2006930" y="1258785"/>
                </a:moveTo>
                <a:cubicBezTo>
                  <a:pt x="1968109" y="1142319"/>
                  <a:pt x="2031048" y="1306837"/>
                  <a:pt x="1959429" y="1199408"/>
                </a:cubicBezTo>
                <a:cubicBezTo>
                  <a:pt x="1950376" y="1185828"/>
                  <a:pt x="1952038" y="1167600"/>
                  <a:pt x="1947554" y="1151907"/>
                </a:cubicBezTo>
                <a:cubicBezTo>
                  <a:pt x="1944115" y="1139871"/>
                  <a:pt x="1939637" y="1128156"/>
                  <a:pt x="1935678" y="1116281"/>
                </a:cubicBezTo>
                <a:cubicBezTo>
                  <a:pt x="1931720" y="1052946"/>
                  <a:pt x="1930446" y="989386"/>
                  <a:pt x="1923803" y="926276"/>
                </a:cubicBezTo>
                <a:cubicBezTo>
                  <a:pt x="1922493" y="913827"/>
                  <a:pt x="1919748" y="900425"/>
                  <a:pt x="1911928" y="890650"/>
                </a:cubicBezTo>
                <a:cubicBezTo>
                  <a:pt x="1903012" y="879505"/>
                  <a:pt x="1888177" y="874816"/>
                  <a:pt x="1876302" y="866899"/>
                </a:cubicBezTo>
                <a:cubicBezTo>
                  <a:pt x="1840676" y="870857"/>
                  <a:pt x="1804782" y="872881"/>
                  <a:pt x="1769424" y="878774"/>
                </a:cubicBezTo>
                <a:cubicBezTo>
                  <a:pt x="1757077" y="880832"/>
                  <a:pt x="1745942" y="887614"/>
                  <a:pt x="1733798" y="890650"/>
                </a:cubicBezTo>
                <a:cubicBezTo>
                  <a:pt x="1714216" y="895545"/>
                  <a:pt x="1693894" y="897214"/>
                  <a:pt x="1674421" y="902525"/>
                </a:cubicBezTo>
                <a:cubicBezTo>
                  <a:pt x="1620405" y="917257"/>
                  <a:pt x="1598385" y="933784"/>
                  <a:pt x="1543793" y="938151"/>
                </a:cubicBezTo>
                <a:cubicBezTo>
                  <a:pt x="1464778" y="944472"/>
                  <a:pt x="1385455" y="946068"/>
                  <a:pt x="1306286" y="950026"/>
                </a:cubicBezTo>
                <a:cubicBezTo>
                  <a:pt x="1316335" y="980175"/>
                  <a:pt x="1335964" y="1049479"/>
                  <a:pt x="1365663" y="1056904"/>
                </a:cubicBezTo>
                <a:lnTo>
                  <a:pt x="1413164" y="1068779"/>
                </a:lnTo>
                <a:cubicBezTo>
                  <a:pt x="1471811" y="1107878"/>
                  <a:pt x="1425989" y="1083860"/>
                  <a:pt x="1508167" y="1104405"/>
                </a:cubicBezTo>
                <a:cubicBezTo>
                  <a:pt x="1520311" y="1107441"/>
                  <a:pt x="1531421" y="1114378"/>
                  <a:pt x="1543793" y="1116281"/>
                </a:cubicBezTo>
                <a:cubicBezTo>
                  <a:pt x="1583112" y="1122330"/>
                  <a:pt x="1623071" y="1123222"/>
                  <a:pt x="1662546" y="1128156"/>
                </a:cubicBezTo>
                <a:cubicBezTo>
                  <a:pt x="1686438" y="1131142"/>
                  <a:pt x="1710047" y="1136073"/>
                  <a:pt x="1733798" y="1140031"/>
                </a:cubicBezTo>
                <a:cubicBezTo>
                  <a:pt x="1763646" y="1229578"/>
                  <a:pt x="1723383" y="1119200"/>
                  <a:pt x="1769424" y="1211283"/>
                </a:cubicBezTo>
                <a:cubicBezTo>
                  <a:pt x="1775022" y="1222479"/>
                  <a:pt x="1777341" y="1235034"/>
                  <a:pt x="1781299" y="1246909"/>
                </a:cubicBezTo>
                <a:cubicBezTo>
                  <a:pt x="1777341" y="1278577"/>
                  <a:pt x="1782385" y="1312748"/>
                  <a:pt x="1769424" y="1341912"/>
                </a:cubicBezTo>
                <a:cubicBezTo>
                  <a:pt x="1764340" y="1353351"/>
                  <a:pt x="1744994" y="1348189"/>
                  <a:pt x="1733798" y="1353787"/>
                </a:cubicBezTo>
                <a:cubicBezTo>
                  <a:pt x="1650306" y="1395533"/>
                  <a:pt x="1759203" y="1367366"/>
                  <a:pt x="1626920" y="1389413"/>
                </a:cubicBezTo>
                <a:cubicBezTo>
                  <a:pt x="1553758" y="1413802"/>
                  <a:pt x="1628243" y="1391333"/>
                  <a:pt x="1508167" y="1413164"/>
                </a:cubicBezTo>
                <a:cubicBezTo>
                  <a:pt x="1468677" y="1420344"/>
                  <a:pt x="1426603" y="1436393"/>
                  <a:pt x="1389413" y="1448790"/>
                </a:cubicBezTo>
                <a:lnTo>
                  <a:pt x="1353787" y="1460665"/>
                </a:lnTo>
                <a:cubicBezTo>
                  <a:pt x="1341912" y="1464623"/>
                  <a:pt x="1330654" y="1471759"/>
                  <a:pt x="1318161" y="1472540"/>
                </a:cubicBezTo>
                <a:lnTo>
                  <a:pt x="1128156" y="1484416"/>
                </a:lnTo>
                <a:cubicBezTo>
                  <a:pt x="949157" y="1520215"/>
                  <a:pt x="1172150" y="1474638"/>
                  <a:pt x="1021278" y="1508166"/>
                </a:cubicBezTo>
                <a:cubicBezTo>
                  <a:pt x="1001575" y="1512545"/>
                  <a:pt x="981375" y="1514731"/>
                  <a:pt x="961902" y="1520042"/>
                </a:cubicBezTo>
                <a:cubicBezTo>
                  <a:pt x="937749" y="1526629"/>
                  <a:pt x="890650" y="1543792"/>
                  <a:pt x="890650" y="1543792"/>
                </a:cubicBezTo>
                <a:cubicBezTo>
                  <a:pt x="807523" y="1599211"/>
                  <a:pt x="835232" y="1567543"/>
                  <a:pt x="795647" y="1626920"/>
                </a:cubicBezTo>
                <a:cubicBezTo>
                  <a:pt x="791689" y="1642754"/>
                  <a:pt x="793968" y="1661677"/>
                  <a:pt x="783772" y="1674421"/>
                </a:cubicBezTo>
                <a:cubicBezTo>
                  <a:pt x="775952" y="1684196"/>
                  <a:pt x="760421" y="1683841"/>
                  <a:pt x="748146" y="1686296"/>
                </a:cubicBezTo>
                <a:cubicBezTo>
                  <a:pt x="700925" y="1695740"/>
                  <a:pt x="605642" y="1710047"/>
                  <a:pt x="605642" y="1710047"/>
                </a:cubicBezTo>
                <a:cubicBezTo>
                  <a:pt x="585850" y="1706089"/>
                  <a:pt x="565164" y="1705259"/>
                  <a:pt x="546265" y="1698172"/>
                </a:cubicBezTo>
                <a:cubicBezTo>
                  <a:pt x="532901" y="1693161"/>
                  <a:pt x="524179" y="1678934"/>
                  <a:pt x="510639" y="1674421"/>
                </a:cubicBezTo>
                <a:cubicBezTo>
                  <a:pt x="487796" y="1666807"/>
                  <a:pt x="463138" y="1666504"/>
                  <a:pt x="439387" y="1662546"/>
                </a:cubicBezTo>
                <a:cubicBezTo>
                  <a:pt x="427512" y="1654629"/>
                  <a:pt x="413853" y="1648887"/>
                  <a:pt x="403761" y="1638795"/>
                </a:cubicBezTo>
                <a:cubicBezTo>
                  <a:pt x="353565" y="1588598"/>
                  <a:pt x="373213" y="1514795"/>
                  <a:pt x="368135" y="1448790"/>
                </a:cubicBezTo>
                <a:cubicBezTo>
                  <a:pt x="372094" y="1413164"/>
                  <a:pt x="374118" y="1377270"/>
                  <a:pt x="380011" y="1341912"/>
                </a:cubicBezTo>
                <a:cubicBezTo>
                  <a:pt x="382069" y="1329565"/>
                  <a:pt x="384942" y="1316701"/>
                  <a:pt x="391886" y="1306286"/>
                </a:cubicBezTo>
                <a:cubicBezTo>
                  <a:pt x="401202" y="1292312"/>
                  <a:pt x="414255" y="1280971"/>
                  <a:pt x="427512" y="1270660"/>
                </a:cubicBezTo>
                <a:cubicBezTo>
                  <a:pt x="450044" y="1253135"/>
                  <a:pt x="498764" y="1223159"/>
                  <a:pt x="498764" y="1223159"/>
                </a:cubicBezTo>
                <a:cubicBezTo>
                  <a:pt x="506681" y="1211284"/>
                  <a:pt x="510640" y="1195450"/>
                  <a:pt x="522515" y="1187533"/>
                </a:cubicBezTo>
                <a:cubicBezTo>
                  <a:pt x="536095" y="1178480"/>
                  <a:pt x="559394" y="1188049"/>
                  <a:pt x="570016" y="1175657"/>
                </a:cubicBezTo>
                <a:cubicBezTo>
                  <a:pt x="586309" y="1156649"/>
                  <a:pt x="585850" y="1128156"/>
                  <a:pt x="593767" y="1104405"/>
                </a:cubicBezTo>
                <a:lnTo>
                  <a:pt x="605642" y="1068779"/>
                </a:lnTo>
                <a:cubicBezTo>
                  <a:pt x="609600" y="1056904"/>
                  <a:pt x="615459" y="1045500"/>
                  <a:pt x="617517" y="1033153"/>
                </a:cubicBezTo>
                <a:cubicBezTo>
                  <a:pt x="623453" y="997542"/>
                  <a:pt x="632235" y="922011"/>
                  <a:pt x="653143" y="890650"/>
                </a:cubicBezTo>
                <a:lnTo>
                  <a:pt x="676894" y="855024"/>
                </a:lnTo>
                <a:cubicBezTo>
                  <a:pt x="703872" y="774089"/>
                  <a:pt x="694751" y="816811"/>
                  <a:pt x="676894" y="665018"/>
                </a:cubicBezTo>
                <a:cubicBezTo>
                  <a:pt x="672553" y="628119"/>
                  <a:pt x="664457" y="609718"/>
                  <a:pt x="641268" y="581891"/>
                </a:cubicBezTo>
                <a:cubicBezTo>
                  <a:pt x="593955" y="525116"/>
                  <a:pt x="620971" y="564977"/>
                  <a:pt x="570016" y="522515"/>
                </a:cubicBezTo>
                <a:cubicBezTo>
                  <a:pt x="510711" y="473095"/>
                  <a:pt x="561374" y="495884"/>
                  <a:pt x="498764" y="475013"/>
                </a:cubicBezTo>
                <a:cubicBezTo>
                  <a:pt x="486889" y="463138"/>
                  <a:pt x="476040" y="450138"/>
                  <a:pt x="463138" y="439387"/>
                </a:cubicBezTo>
                <a:cubicBezTo>
                  <a:pt x="452174" y="430250"/>
                  <a:pt x="436910" y="426378"/>
                  <a:pt x="427512" y="415637"/>
                </a:cubicBezTo>
                <a:cubicBezTo>
                  <a:pt x="408715" y="394155"/>
                  <a:pt x="400195" y="364569"/>
                  <a:pt x="380011" y="344385"/>
                </a:cubicBezTo>
                <a:cubicBezTo>
                  <a:pt x="368136" y="332510"/>
                  <a:pt x="355136" y="321661"/>
                  <a:pt x="344385" y="308759"/>
                </a:cubicBezTo>
                <a:cubicBezTo>
                  <a:pt x="335248" y="297795"/>
                  <a:pt x="330726" y="283225"/>
                  <a:pt x="320634" y="273133"/>
                </a:cubicBezTo>
                <a:cubicBezTo>
                  <a:pt x="310542" y="263041"/>
                  <a:pt x="296883" y="257299"/>
                  <a:pt x="285008" y="249382"/>
                </a:cubicBezTo>
                <a:cubicBezTo>
                  <a:pt x="277091" y="237507"/>
                  <a:pt x="271350" y="223848"/>
                  <a:pt x="261258" y="213756"/>
                </a:cubicBezTo>
                <a:cubicBezTo>
                  <a:pt x="246531" y="199029"/>
                  <a:pt x="198356" y="167863"/>
                  <a:pt x="178130" y="154379"/>
                </a:cubicBezTo>
                <a:cubicBezTo>
                  <a:pt x="170213" y="142504"/>
                  <a:pt x="163517" y="129717"/>
                  <a:pt x="154380" y="118753"/>
                </a:cubicBezTo>
                <a:cubicBezTo>
                  <a:pt x="137931" y="99014"/>
                  <a:pt x="107853" y="70366"/>
                  <a:pt x="83128" y="59377"/>
                </a:cubicBezTo>
                <a:cubicBezTo>
                  <a:pt x="60250" y="49209"/>
                  <a:pt x="11876" y="35626"/>
                  <a:pt x="11876" y="35626"/>
                </a:cubicBezTo>
                <a:lnTo>
                  <a:pt x="0" y="0"/>
                </a:lnTo>
              </a:path>
            </a:pathLst>
          </a:cu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2" name="Freeform 51"/>
          <p:cNvSpPr/>
          <p:nvPr/>
        </p:nvSpPr>
        <p:spPr>
          <a:xfrm>
            <a:off x="7833322" y="2639507"/>
            <a:ext cx="1966244" cy="2502509"/>
          </a:xfrm>
          <a:custGeom>
            <a:avLst/>
            <a:gdLst>
              <a:gd name="connsiteX0" fmla="*/ 1690688 w 1966244"/>
              <a:gd name="connsiteY0" fmla="*/ 2502509 h 2502509"/>
              <a:gd name="connsiteX1" fmla="*/ 1678813 w 1966244"/>
              <a:gd name="connsiteY1" fmla="*/ 2419381 h 2502509"/>
              <a:gd name="connsiteX2" fmla="*/ 1666938 w 1966244"/>
              <a:gd name="connsiteY2" fmla="*/ 2383755 h 2502509"/>
              <a:gd name="connsiteX3" fmla="*/ 1607561 w 1966244"/>
              <a:gd name="connsiteY3" fmla="*/ 2312503 h 2502509"/>
              <a:gd name="connsiteX4" fmla="*/ 1571935 w 1966244"/>
              <a:gd name="connsiteY4" fmla="*/ 2288753 h 2502509"/>
              <a:gd name="connsiteX5" fmla="*/ 1488808 w 1966244"/>
              <a:gd name="connsiteY5" fmla="*/ 2193750 h 2502509"/>
              <a:gd name="connsiteX6" fmla="*/ 1429431 w 1966244"/>
              <a:gd name="connsiteY6" fmla="*/ 2086872 h 2502509"/>
              <a:gd name="connsiteX7" fmla="*/ 1405681 w 1966244"/>
              <a:gd name="connsiteY7" fmla="*/ 2051246 h 2502509"/>
              <a:gd name="connsiteX8" fmla="*/ 1310678 w 1966244"/>
              <a:gd name="connsiteY8" fmla="*/ 2063122 h 2502509"/>
              <a:gd name="connsiteX9" fmla="*/ 1286927 w 1966244"/>
              <a:gd name="connsiteY9" fmla="*/ 2098748 h 2502509"/>
              <a:gd name="connsiteX10" fmla="*/ 1215675 w 1966244"/>
              <a:gd name="connsiteY10" fmla="*/ 2146249 h 2502509"/>
              <a:gd name="connsiteX11" fmla="*/ 1096922 w 1966244"/>
              <a:gd name="connsiteY11" fmla="*/ 2229376 h 2502509"/>
              <a:gd name="connsiteX12" fmla="*/ 1061296 w 1966244"/>
              <a:gd name="connsiteY12" fmla="*/ 2241251 h 2502509"/>
              <a:gd name="connsiteX13" fmla="*/ 1001920 w 1966244"/>
              <a:gd name="connsiteY13" fmla="*/ 2229376 h 2502509"/>
              <a:gd name="connsiteX14" fmla="*/ 990044 w 1966244"/>
              <a:gd name="connsiteY14" fmla="*/ 2193750 h 2502509"/>
              <a:gd name="connsiteX15" fmla="*/ 966294 w 1966244"/>
              <a:gd name="connsiteY15" fmla="*/ 2158124 h 2502509"/>
              <a:gd name="connsiteX16" fmla="*/ 978169 w 1966244"/>
              <a:gd name="connsiteY16" fmla="*/ 2074997 h 2502509"/>
              <a:gd name="connsiteX17" fmla="*/ 1025670 w 1966244"/>
              <a:gd name="connsiteY17" fmla="*/ 1968119 h 2502509"/>
              <a:gd name="connsiteX18" fmla="*/ 1037546 w 1966244"/>
              <a:gd name="connsiteY18" fmla="*/ 1932493 h 2502509"/>
              <a:gd name="connsiteX19" fmla="*/ 1085047 w 1966244"/>
              <a:gd name="connsiteY19" fmla="*/ 1861241 h 2502509"/>
              <a:gd name="connsiteX20" fmla="*/ 1108797 w 1966244"/>
              <a:gd name="connsiteY20" fmla="*/ 1825615 h 2502509"/>
              <a:gd name="connsiteX21" fmla="*/ 1120673 w 1966244"/>
              <a:gd name="connsiteY21" fmla="*/ 1789989 h 2502509"/>
              <a:gd name="connsiteX22" fmla="*/ 1191925 w 1966244"/>
              <a:gd name="connsiteY22" fmla="*/ 1742488 h 2502509"/>
              <a:gd name="connsiteX23" fmla="*/ 1263177 w 1966244"/>
              <a:gd name="connsiteY23" fmla="*/ 1694987 h 2502509"/>
              <a:gd name="connsiteX24" fmla="*/ 1298803 w 1966244"/>
              <a:gd name="connsiteY24" fmla="*/ 1671236 h 2502509"/>
              <a:gd name="connsiteX25" fmla="*/ 1334429 w 1966244"/>
              <a:gd name="connsiteY25" fmla="*/ 1623735 h 2502509"/>
              <a:gd name="connsiteX26" fmla="*/ 1370055 w 1966244"/>
              <a:gd name="connsiteY26" fmla="*/ 1588109 h 2502509"/>
              <a:gd name="connsiteX27" fmla="*/ 1429431 w 1966244"/>
              <a:gd name="connsiteY27" fmla="*/ 1528732 h 2502509"/>
              <a:gd name="connsiteX28" fmla="*/ 1488808 w 1966244"/>
              <a:gd name="connsiteY28" fmla="*/ 1481231 h 2502509"/>
              <a:gd name="connsiteX29" fmla="*/ 1524434 w 1966244"/>
              <a:gd name="connsiteY29" fmla="*/ 1445605 h 2502509"/>
              <a:gd name="connsiteX30" fmla="*/ 1560060 w 1966244"/>
              <a:gd name="connsiteY30" fmla="*/ 1433729 h 2502509"/>
              <a:gd name="connsiteX31" fmla="*/ 1631312 w 1966244"/>
              <a:gd name="connsiteY31" fmla="*/ 1386228 h 2502509"/>
              <a:gd name="connsiteX32" fmla="*/ 1666938 w 1966244"/>
              <a:gd name="connsiteY32" fmla="*/ 1362477 h 2502509"/>
              <a:gd name="connsiteX33" fmla="*/ 1702564 w 1966244"/>
              <a:gd name="connsiteY33" fmla="*/ 1338727 h 2502509"/>
              <a:gd name="connsiteX34" fmla="*/ 1761940 w 1966244"/>
              <a:gd name="connsiteY34" fmla="*/ 1267475 h 2502509"/>
              <a:gd name="connsiteX35" fmla="*/ 1833192 w 1966244"/>
              <a:gd name="connsiteY35" fmla="*/ 1219974 h 2502509"/>
              <a:gd name="connsiteX36" fmla="*/ 1880694 w 1966244"/>
              <a:gd name="connsiteY36" fmla="*/ 1148722 h 2502509"/>
              <a:gd name="connsiteX37" fmla="*/ 1904444 w 1966244"/>
              <a:gd name="connsiteY37" fmla="*/ 1101220 h 2502509"/>
              <a:gd name="connsiteX38" fmla="*/ 1940070 w 1966244"/>
              <a:gd name="connsiteY38" fmla="*/ 1077470 h 2502509"/>
              <a:gd name="connsiteX39" fmla="*/ 1951946 w 1966244"/>
              <a:gd name="connsiteY39" fmla="*/ 946841 h 2502509"/>
              <a:gd name="connsiteX40" fmla="*/ 1963821 w 1966244"/>
              <a:gd name="connsiteY40" fmla="*/ 911215 h 2502509"/>
              <a:gd name="connsiteX41" fmla="*/ 1951946 w 1966244"/>
              <a:gd name="connsiteY41" fmla="*/ 554955 h 2502509"/>
              <a:gd name="connsiteX42" fmla="*/ 1880694 w 1966244"/>
              <a:gd name="connsiteY42" fmla="*/ 495579 h 2502509"/>
              <a:gd name="connsiteX43" fmla="*/ 1785691 w 1966244"/>
              <a:gd name="connsiteY43" fmla="*/ 471828 h 2502509"/>
              <a:gd name="connsiteX44" fmla="*/ 1702564 w 1966244"/>
              <a:gd name="connsiteY44" fmla="*/ 483703 h 2502509"/>
              <a:gd name="connsiteX45" fmla="*/ 1631312 w 1966244"/>
              <a:gd name="connsiteY45" fmla="*/ 543080 h 2502509"/>
              <a:gd name="connsiteX46" fmla="*/ 1595686 w 1966244"/>
              <a:gd name="connsiteY46" fmla="*/ 554955 h 2502509"/>
              <a:gd name="connsiteX47" fmla="*/ 1524434 w 1966244"/>
              <a:gd name="connsiteY47" fmla="*/ 543080 h 2502509"/>
              <a:gd name="connsiteX48" fmla="*/ 1488808 w 1966244"/>
              <a:gd name="connsiteY48" fmla="*/ 531205 h 2502509"/>
              <a:gd name="connsiteX49" fmla="*/ 1453182 w 1966244"/>
              <a:gd name="connsiteY49" fmla="*/ 554955 h 2502509"/>
              <a:gd name="connsiteX50" fmla="*/ 1073172 w 1966244"/>
              <a:gd name="connsiteY50" fmla="*/ 554955 h 2502509"/>
              <a:gd name="connsiteX51" fmla="*/ 1037546 w 1966244"/>
              <a:gd name="connsiteY51" fmla="*/ 578706 h 2502509"/>
              <a:gd name="connsiteX52" fmla="*/ 942543 w 1966244"/>
              <a:gd name="connsiteY52" fmla="*/ 614332 h 2502509"/>
              <a:gd name="connsiteX53" fmla="*/ 823790 w 1966244"/>
              <a:gd name="connsiteY53" fmla="*/ 602457 h 2502509"/>
              <a:gd name="connsiteX54" fmla="*/ 788164 w 1966244"/>
              <a:gd name="connsiteY54" fmla="*/ 590581 h 2502509"/>
              <a:gd name="connsiteX55" fmla="*/ 681286 w 1966244"/>
              <a:gd name="connsiteY55" fmla="*/ 507454 h 2502509"/>
              <a:gd name="connsiteX56" fmla="*/ 657535 w 1966244"/>
              <a:gd name="connsiteY56" fmla="*/ 471828 h 2502509"/>
              <a:gd name="connsiteX57" fmla="*/ 645660 w 1966244"/>
              <a:gd name="connsiteY57" fmla="*/ 424327 h 2502509"/>
              <a:gd name="connsiteX58" fmla="*/ 621909 w 1966244"/>
              <a:gd name="connsiteY58" fmla="*/ 388701 h 2502509"/>
              <a:gd name="connsiteX59" fmla="*/ 598159 w 1966244"/>
              <a:gd name="connsiteY59" fmla="*/ 317449 h 2502509"/>
              <a:gd name="connsiteX60" fmla="*/ 586283 w 1966244"/>
              <a:gd name="connsiteY60" fmla="*/ 281823 h 2502509"/>
              <a:gd name="connsiteX61" fmla="*/ 550657 w 1966244"/>
              <a:gd name="connsiteY61" fmla="*/ 151194 h 2502509"/>
              <a:gd name="connsiteX62" fmla="*/ 538782 w 1966244"/>
              <a:gd name="connsiteY62" fmla="*/ 115568 h 2502509"/>
              <a:gd name="connsiteX63" fmla="*/ 467530 w 1966244"/>
              <a:gd name="connsiteY63" fmla="*/ 79942 h 2502509"/>
              <a:gd name="connsiteX64" fmla="*/ 313151 w 1966244"/>
              <a:gd name="connsiteY64" fmla="*/ 91818 h 2502509"/>
              <a:gd name="connsiteX65" fmla="*/ 277525 w 1966244"/>
              <a:gd name="connsiteY65" fmla="*/ 103693 h 2502509"/>
              <a:gd name="connsiteX66" fmla="*/ 206273 w 1966244"/>
              <a:gd name="connsiteY66" fmla="*/ 91818 h 2502509"/>
              <a:gd name="connsiteX67" fmla="*/ 123146 w 1966244"/>
              <a:gd name="connsiteY67" fmla="*/ 68067 h 2502509"/>
              <a:gd name="connsiteX68" fmla="*/ 51894 w 1966244"/>
              <a:gd name="connsiteY68" fmla="*/ 32441 h 2502509"/>
              <a:gd name="connsiteX69" fmla="*/ 4392 w 1966244"/>
              <a:gd name="connsiteY69" fmla="*/ 8690 h 2502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1966244" h="2502509">
                <a:moveTo>
                  <a:pt x="1690688" y="2502509"/>
                </a:moveTo>
                <a:cubicBezTo>
                  <a:pt x="1686730" y="2474800"/>
                  <a:pt x="1684302" y="2446828"/>
                  <a:pt x="1678813" y="2419381"/>
                </a:cubicBezTo>
                <a:cubicBezTo>
                  <a:pt x="1676358" y="2407106"/>
                  <a:pt x="1672536" y="2394951"/>
                  <a:pt x="1666938" y="2383755"/>
                </a:cubicBezTo>
                <a:cubicBezTo>
                  <a:pt x="1653594" y="2357067"/>
                  <a:pt x="1630072" y="2331262"/>
                  <a:pt x="1607561" y="2312503"/>
                </a:cubicBezTo>
                <a:cubicBezTo>
                  <a:pt x="1596597" y="2303366"/>
                  <a:pt x="1583810" y="2296670"/>
                  <a:pt x="1571935" y="2288753"/>
                </a:cubicBezTo>
                <a:cubicBezTo>
                  <a:pt x="1516517" y="2205626"/>
                  <a:pt x="1548185" y="2233335"/>
                  <a:pt x="1488808" y="2193750"/>
                </a:cubicBezTo>
                <a:cubicBezTo>
                  <a:pt x="1467906" y="2131043"/>
                  <a:pt x="1483877" y="2168542"/>
                  <a:pt x="1429431" y="2086872"/>
                </a:cubicBezTo>
                <a:lnTo>
                  <a:pt x="1405681" y="2051246"/>
                </a:lnTo>
                <a:cubicBezTo>
                  <a:pt x="1374013" y="2055205"/>
                  <a:pt x="1340309" y="2051269"/>
                  <a:pt x="1310678" y="2063122"/>
                </a:cubicBezTo>
                <a:cubicBezTo>
                  <a:pt x="1297426" y="2068423"/>
                  <a:pt x="1297668" y="2089350"/>
                  <a:pt x="1286927" y="2098748"/>
                </a:cubicBezTo>
                <a:cubicBezTo>
                  <a:pt x="1265445" y="2117545"/>
                  <a:pt x="1238511" y="2129122"/>
                  <a:pt x="1215675" y="2146249"/>
                </a:cubicBezTo>
                <a:cubicBezTo>
                  <a:pt x="1193996" y="2162509"/>
                  <a:pt x="1114467" y="2223528"/>
                  <a:pt x="1096922" y="2229376"/>
                </a:cubicBezTo>
                <a:lnTo>
                  <a:pt x="1061296" y="2241251"/>
                </a:lnTo>
                <a:cubicBezTo>
                  <a:pt x="1041504" y="2237293"/>
                  <a:pt x="1018714" y="2240572"/>
                  <a:pt x="1001920" y="2229376"/>
                </a:cubicBezTo>
                <a:cubicBezTo>
                  <a:pt x="991505" y="2222432"/>
                  <a:pt x="995642" y="2204946"/>
                  <a:pt x="990044" y="2193750"/>
                </a:cubicBezTo>
                <a:cubicBezTo>
                  <a:pt x="983661" y="2180985"/>
                  <a:pt x="974211" y="2169999"/>
                  <a:pt x="966294" y="2158124"/>
                </a:cubicBezTo>
                <a:cubicBezTo>
                  <a:pt x="970252" y="2130415"/>
                  <a:pt x="971875" y="2102271"/>
                  <a:pt x="978169" y="2074997"/>
                </a:cubicBezTo>
                <a:cubicBezTo>
                  <a:pt x="1004428" y="1961209"/>
                  <a:pt x="989176" y="2041106"/>
                  <a:pt x="1025670" y="1968119"/>
                </a:cubicBezTo>
                <a:cubicBezTo>
                  <a:pt x="1031268" y="1956923"/>
                  <a:pt x="1031467" y="1943435"/>
                  <a:pt x="1037546" y="1932493"/>
                </a:cubicBezTo>
                <a:cubicBezTo>
                  <a:pt x="1051409" y="1907540"/>
                  <a:pt x="1069213" y="1884992"/>
                  <a:pt x="1085047" y="1861241"/>
                </a:cubicBezTo>
                <a:cubicBezTo>
                  <a:pt x="1092964" y="1849366"/>
                  <a:pt x="1104283" y="1839155"/>
                  <a:pt x="1108797" y="1825615"/>
                </a:cubicBezTo>
                <a:cubicBezTo>
                  <a:pt x="1112756" y="1813740"/>
                  <a:pt x="1111822" y="1798840"/>
                  <a:pt x="1120673" y="1789989"/>
                </a:cubicBezTo>
                <a:cubicBezTo>
                  <a:pt x="1140857" y="1769805"/>
                  <a:pt x="1168174" y="1758322"/>
                  <a:pt x="1191925" y="1742488"/>
                </a:cubicBezTo>
                <a:lnTo>
                  <a:pt x="1263177" y="1694987"/>
                </a:lnTo>
                <a:cubicBezTo>
                  <a:pt x="1275052" y="1687070"/>
                  <a:pt x="1290239" y="1682654"/>
                  <a:pt x="1298803" y="1671236"/>
                </a:cubicBezTo>
                <a:cubicBezTo>
                  <a:pt x="1310678" y="1655402"/>
                  <a:pt x="1321548" y="1638762"/>
                  <a:pt x="1334429" y="1623735"/>
                </a:cubicBezTo>
                <a:cubicBezTo>
                  <a:pt x="1345359" y="1610984"/>
                  <a:pt x="1359304" y="1601011"/>
                  <a:pt x="1370055" y="1588109"/>
                </a:cubicBezTo>
                <a:cubicBezTo>
                  <a:pt x="1419536" y="1528731"/>
                  <a:pt x="1364115" y="1572276"/>
                  <a:pt x="1429431" y="1528732"/>
                </a:cubicBezTo>
                <a:cubicBezTo>
                  <a:pt x="1482550" y="1449055"/>
                  <a:pt x="1419975" y="1527119"/>
                  <a:pt x="1488808" y="1481231"/>
                </a:cubicBezTo>
                <a:cubicBezTo>
                  <a:pt x="1502782" y="1471915"/>
                  <a:pt x="1510460" y="1454921"/>
                  <a:pt x="1524434" y="1445605"/>
                </a:cubicBezTo>
                <a:cubicBezTo>
                  <a:pt x="1534849" y="1438661"/>
                  <a:pt x="1549118" y="1439808"/>
                  <a:pt x="1560060" y="1433729"/>
                </a:cubicBezTo>
                <a:cubicBezTo>
                  <a:pt x="1585013" y="1419866"/>
                  <a:pt x="1607561" y="1402062"/>
                  <a:pt x="1631312" y="1386228"/>
                </a:cubicBezTo>
                <a:lnTo>
                  <a:pt x="1666938" y="1362477"/>
                </a:lnTo>
                <a:lnTo>
                  <a:pt x="1702564" y="1338727"/>
                </a:lnTo>
                <a:cubicBezTo>
                  <a:pt x="1723676" y="1307059"/>
                  <a:pt x="1730288" y="1292093"/>
                  <a:pt x="1761940" y="1267475"/>
                </a:cubicBezTo>
                <a:cubicBezTo>
                  <a:pt x="1784472" y="1249950"/>
                  <a:pt x="1833192" y="1219974"/>
                  <a:pt x="1833192" y="1219974"/>
                </a:cubicBezTo>
                <a:cubicBezTo>
                  <a:pt x="1849026" y="1196223"/>
                  <a:pt x="1867929" y="1174254"/>
                  <a:pt x="1880694" y="1148722"/>
                </a:cubicBezTo>
                <a:cubicBezTo>
                  <a:pt x="1888611" y="1132888"/>
                  <a:pt x="1893111" y="1114820"/>
                  <a:pt x="1904444" y="1101220"/>
                </a:cubicBezTo>
                <a:cubicBezTo>
                  <a:pt x="1913581" y="1090256"/>
                  <a:pt x="1928195" y="1085387"/>
                  <a:pt x="1940070" y="1077470"/>
                </a:cubicBezTo>
                <a:cubicBezTo>
                  <a:pt x="1944029" y="1033927"/>
                  <a:pt x="1945763" y="990124"/>
                  <a:pt x="1951946" y="946841"/>
                </a:cubicBezTo>
                <a:cubicBezTo>
                  <a:pt x="1953716" y="934449"/>
                  <a:pt x="1963821" y="923733"/>
                  <a:pt x="1963821" y="911215"/>
                </a:cubicBezTo>
                <a:cubicBezTo>
                  <a:pt x="1963821" y="792396"/>
                  <a:pt x="1966244" y="672911"/>
                  <a:pt x="1951946" y="554955"/>
                </a:cubicBezTo>
                <a:cubicBezTo>
                  <a:pt x="1950499" y="543021"/>
                  <a:pt x="1892671" y="499934"/>
                  <a:pt x="1880694" y="495579"/>
                </a:cubicBezTo>
                <a:cubicBezTo>
                  <a:pt x="1850017" y="484424"/>
                  <a:pt x="1785691" y="471828"/>
                  <a:pt x="1785691" y="471828"/>
                </a:cubicBezTo>
                <a:cubicBezTo>
                  <a:pt x="1757982" y="475786"/>
                  <a:pt x="1729374" y="475660"/>
                  <a:pt x="1702564" y="483703"/>
                </a:cubicBezTo>
                <a:cubicBezTo>
                  <a:pt x="1667244" y="494299"/>
                  <a:pt x="1660228" y="523803"/>
                  <a:pt x="1631312" y="543080"/>
                </a:cubicBezTo>
                <a:cubicBezTo>
                  <a:pt x="1620897" y="550024"/>
                  <a:pt x="1607561" y="550997"/>
                  <a:pt x="1595686" y="554955"/>
                </a:cubicBezTo>
                <a:cubicBezTo>
                  <a:pt x="1571935" y="550997"/>
                  <a:pt x="1547939" y="548303"/>
                  <a:pt x="1524434" y="543080"/>
                </a:cubicBezTo>
                <a:cubicBezTo>
                  <a:pt x="1512214" y="540365"/>
                  <a:pt x="1501155" y="529147"/>
                  <a:pt x="1488808" y="531205"/>
                </a:cubicBezTo>
                <a:cubicBezTo>
                  <a:pt x="1474730" y="533551"/>
                  <a:pt x="1465057" y="547038"/>
                  <a:pt x="1453182" y="554955"/>
                </a:cubicBezTo>
                <a:cubicBezTo>
                  <a:pt x="1294855" y="540562"/>
                  <a:pt x="1261193" y="531452"/>
                  <a:pt x="1073172" y="554955"/>
                </a:cubicBezTo>
                <a:cubicBezTo>
                  <a:pt x="1059010" y="556725"/>
                  <a:pt x="1049938" y="571625"/>
                  <a:pt x="1037546" y="578706"/>
                </a:cubicBezTo>
                <a:cubicBezTo>
                  <a:pt x="989246" y="606306"/>
                  <a:pt x="994495" y="601344"/>
                  <a:pt x="942543" y="614332"/>
                </a:cubicBezTo>
                <a:cubicBezTo>
                  <a:pt x="902959" y="610374"/>
                  <a:pt x="863109" y="608506"/>
                  <a:pt x="823790" y="602457"/>
                </a:cubicBezTo>
                <a:cubicBezTo>
                  <a:pt x="811418" y="600554"/>
                  <a:pt x="799106" y="596660"/>
                  <a:pt x="788164" y="590581"/>
                </a:cubicBezTo>
                <a:cubicBezTo>
                  <a:pt x="747070" y="567751"/>
                  <a:pt x="711131" y="543268"/>
                  <a:pt x="681286" y="507454"/>
                </a:cubicBezTo>
                <a:cubicBezTo>
                  <a:pt x="672149" y="496490"/>
                  <a:pt x="665452" y="483703"/>
                  <a:pt x="657535" y="471828"/>
                </a:cubicBezTo>
                <a:cubicBezTo>
                  <a:pt x="653577" y="455994"/>
                  <a:pt x="652089" y="439328"/>
                  <a:pt x="645660" y="424327"/>
                </a:cubicBezTo>
                <a:cubicBezTo>
                  <a:pt x="640038" y="411209"/>
                  <a:pt x="627706" y="401743"/>
                  <a:pt x="621909" y="388701"/>
                </a:cubicBezTo>
                <a:cubicBezTo>
                  <a:pt x="611741" y="365823"/>
                  <a:pt x="606076" y="341200"/>
                  <a:pt x="598159" y="317449"/>
                </a:cubicBezTo>
                <a:cubicBezTo>
                  <a:pt x="594201" y="305574"/>
                  <a:pt x="588738" y="294098"/>
                  <a:pt x="586283" y="281823"/>
                </a:cubicBezTo>
                <a:cubicBezTo>
                  <a:pt x="569498" y="197894"/>
                  <a:pt x="580792" y="241598"/>
                  <a:pt x="550657" y="151194"/>
                </a:cubicBezTo>
                <a:cubicBezTo>
                  <a:pt x="546699" y="139319"/>
                  <a:pt x="549197" y="122511"/>
                  <a:pt x="538782" y="115568"/>
                </a:cubicBezTo>
                <a:cubicBezTo>
                  <a:pt x="492740" y="84875"/>
                  <a:pt x="516696" y="96332"/>
                  <a:pt x="467530" y="79942"/>
                </a:cubicBezTo>
                <a:cubicBezTo>
                  <a:pt x="416070" y="83901"/>
                  <a:pt x="364364" y="85416"/>
                  <a:pt x="313151" y="91818"/>
                </a:cubicBezTo>
                <a:cubicBezTo>
                  <a:pt x="300730" y="93371"/>
                  <a:pt x="290043" y="103693"/>
                  <a:pt x="277525" y="103693"/>
                </a:cubicBezTo>
                <a:cubicBezTo>
                  <a:pt x="253447" y="103693"/>
                  <a:pt x="229884" y="96540"/>
                  <a:pt x="206273" y="91818"/>
                </a:cubicBezTo>
                <a:cubicBezTo>
                  <a:pt x="169003" y="84364"/>
                  <a:pt x="157095" y="79383"/>
                  <a:pt x="123146" y="68067"/>
                </a:cubicBezTo>
                <a:cubicBezTo>
                  <a:pt x="21046" y="0"/>
                  <a:pt x="150226" y="81607"/>
                  <a:pt x="51894" y="32441"/>
                </a:cubicBezTo>
                <a:cubicBezTo>
                  <a:pt x="0" y="6494"/>
                  <a:pt x="34139" y="8690"/>
                  <a:pt x="4392" y="8690"/>
                </a:cubicBezTo>
              </a:path>
            </a:pathLst>
          </a:custGeom>
          <a:ln w="57150">
            <a:solidFill>
              <a:srgbClr val="007A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3" name="Freeform 52"/>
          <p:cNvSpPr/>
          <p:nvPr/>
        </p:nvSpPr>
        <p:spPr>
          <a:xfrm>
            <a:off x="6861699" y="1508166"/>
            <a:ext cx="964140" cy="1151907"/>
          </a:xfrm>
          <a:custGeom>
            <a:avLst/>
            <a:gdLst>
              <a:gd name="connsiteX0" fmla="*/ 964140 w 964140"/>
              <a:gd name="connsiteY0" fmla="*/ 1104405 h 1151907"/>
              <a:gd name="connsiteX1" fmla="*/ 774135 w 964140"/>
              <a:gd name="connsiteY1" fmla="*/ 1128156 h 1151907"/>
              <a:gd name="connsiteX2" fmla="*/ 702883 w 964140"/>
              <a:gd name="connsiteY2" fmla="*/ 1151907 h 1151907"/>
              <a:gd name="connsiteX3" fmla="*/ 619756 w 964140"/>
              <a:gd name="connsiteY3" fmla="*/ 1140031 h 1151907"/>
              <a:gd name="connsiteX4" fmla="*/ 584130 w 964140"/>
              <a:gd name="connsiteY4" fmla="*/ 1128156 h 1151907"/>
              <a:gd name="connsiteX5" fmla="*/ 560379 w 964140"/>
              <a:gd name="connsiteY5" fmla="*/ 1056904 h 1151907"/>
              <a:gd name="connsiteX6" fmla="*/ 548504 w 964140"/>
              <a:gd name="connsiteY6" fmla="*/ 1021278 h 1151907"/>
              <a:gd name="connsiteX7" fmla="*/ 536628 w 964140"/>
              <a:gd name="connsiteY7" fmla="*/ 985652 h 1151907"/>
              <a:gd name="connsiteX8" fmla="*/ 512878 w 964140"/>
              <a:gd name="connsiteY8" fmla="*/ 902525 h 1151907"/>
              <a:gd name="connsiteX9" fmla="*/ 477252 w 964140"/>
              <a:gd name="connsiteY9" fmla="*/ 866899 h 1151907"/>
              <a:gd name="connsiteX10" fmla="*/ 417875 w 964140"/>
              <a:gd name="connsiteY10" fmla="*/ 760021 h 1151907"/>
              <a:gd name="connsiteX11" fmla="*/ 382249 w 964140"/>
              <a:gd name="connsiteY11" fmla="*/ 748146 h 1151907"/>
              <a:gd name="connsiteX12" fmla="*/ 346623 w 964140"/>
              <a:gd name="connsiteY12" fmla="*/ 724395 h 1151907"/>
              <a:gd name="connsiteX13" fmla="*/ 310997 w 964140"/>
              <a:gd name="connsiteY13" fmla="*/ 712520 h 1151907"/>
              <a:gd name="connsiteX14" fmla="*/ 239745 w 964140"/>
              <a:gd name="connsiteY14" fmla="*/ 641268 h 1151907"/>
              <a:gd name="connsiteX15" fmla="*/ 227870 w 964140"/>
              <a:gd name="connsiteY15" fmla="*/ 605642 h 1151907"/>
              <a:gd name="connsiteX16" fmla="*/ 204119 w 964140"/>
              <a:gd name="connsiteY16" fmla="*/ 498764 h 1151907"/>
              <a:gd name="connsiteX17" fmla="*/ 192244 w 964140"/>
              <a:gd name="connsiteY17" fmla="*/ 308759 h 1151907"/>
              <a:gd name="connsiteX18" fmla="*/ 168493 w 964140"/>
              <a:gd name="connsiteY18" fmla="*/ 237507 h 1151907"/>
              <a:gd name="connsiteX19" fmla="*/ 132867 w 964140"/>
              <a:gd name="connsiteY19" fmla="*/ 201881 h 1151907"/>
              <a:gd name="connsiteX20" fmla="*/ 109117 w 964140"/>
              <a:gd name="connsiteY20" fmla="*/ 166255 h 1151907"/>
              <a:gd name="connsiteX21" fmla="*/ 37865 w 964140"/>
              <a:gd name="connsiteY21" fmla="*/ 118753 h 1151907"/>
              <a:gd name="connsiteX22" fmla="*/ 2239 w 964140"/>
              <a:gd name="connsiteY22" fmla="*/ 47502 h 1151907"/>
              <a:gd name="connsiteX23" fmla="*/ 2239 w 964140"/>
              <a:gd name="connsiteY23" fmla="*/ 0 h 1151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64140" h="1151907">
                <a:moveTo>
                  <a:pt x="964140" y="1104405"/>
                </a:moveTo>
                <a:cubicBezTo>
                  <a:pt x="941052" y="1106970"/>
                  <a:pt x="805595" y="1120896"/>
                  <a:pt x="774135" y="1128156"/>
                </a:cubicBezTo>
                <a:cubicBezTo>
                  <a:pt x="749741" y="1133785"/>
                  <a:pt x="702883" y="1151907"/>
                  <a:pt x="702883" y="1151907"/>
                </a:cubicBezTo>
                <a:cubicBezTo>
                  <a:pt x="675174" y="1147948"/>
                  <a:pt x="647203" y="1145520"/>
                  <a:pt x="619756" y="1140031"/>
                </a:cubicBezTo>
                <a:cubicBezTo>
                  <a:pt x="607481" y="1137576"/>
                  <a:pt x="591406" y="1138342"/>
                  <a:pt x="584130" y="1128156"/>
                </a:cubicBezTo>
                <a:cubicBezTo>
                  <a:pt x="569578" y="1107784"/>
                  <a:pt x="568296" y="1080655"/>
                  <a:pt x="560379" y="1056904"/>
                </a:cubicBezTo>
                <a:lnTo>
                  <a:pt x="548504" y="1021278"/>
                </a:lnTo>
                <a:cubicBezTo>
                  <a:pt x="544545" y="1009403"/>
                  <a:pt x="539664" y="997796"/>
                  <a:pt x="536628" y="985652"/>
                </a:cubicBezTo>
                <a:cubicBezTo>
                  <a:pt x="535045" y="979318"/>
                  <a:pt x="519692" y="912746"/>
                  <a:pt x="512878" y="902525"/>
                </a:cubicBezTo>
                <a:cubicBezTo>
                  <a:pt x="503562" y="888551"/>
                  <a:pt x="489127" y="878774"/>
                  <a:pt x="477252" y="866899"/>
                </a:cubicBezTo>
                <a:cubicBezTo>
                  <a:pt x="466795" y="835531"/>
                  <a:pt x="448498" y="770228"/>
                  <a:pt x="417875" y="760021"/>
                </a:cubicBezTo>
                <a:lnTo>
                  <a:pt x="382249" y="748146"/>
                </a:lnTo>
                <a:cubicBezTo>
                  <a:pt x="370374" y="740229"/>
                  <a:pt x="359389" y="730778"/>
                  <a:pt x="346623" y="724395"/>
                </a:cubicBezTo>
                <a:cubicBezTo>
                  <a:pt x="335427" y="718797"/>
                  <a:pt x="320878" y="720205"/>
                  <a:pt x="310997" y="712520"/>
                </a:cubicBezTo>
                <a:cubicBezTo>
                  <a:pt x="284484" y="691899"/>
                  <a:pt x="239745" y="641268"/>
                  <a:pt x="239745" y="641268"/>
                </a:cubicBezTo>
                <a:cubicBezTo>
                  <a:pt x="235787" y="629393"/>
                  <a:pt x="231309" y="617678"/>
                  <a:pt x="227870" y="605642"/>
                </a:cubicBezTo>
                <a:cubicBezTo>
                  <a:pt x="216692" y="566518"/>
                  <a:pt x="212280" y="539568"/>
                  <a:pt x="204119" y="498764"/>
                </a:cubicBezTo>
                <a:cubicBezTo>
                  <a:pt x="200161" y="435429"/>
                  <a:pt x="200818" y="371636"/>
                  <a:pt x="192244" y="308759"/>
                </a:cubicBezTo>
                <a:cubicBezTo>
                  <a:pt x="188861" y="283953"/>
                  <a:pt x="186196" y="255210"/>
                  <a:pt x="168493" y="237507"/>
                </a:cubicBezTo>
                <a:cubicBezTo>
                  <a:pt x="156618" y="225632"/>
                  <a:pt x="143618" y="214783"/>
                  <a:pt x="132867" y="201881"/>
                </a:cubicBezTo>
                <a:cubicBezTo>
                  <a:pt x="123730" y="190917"/>
                  <a:pt x="119858" y="175653"/>
                  <a:pt x="109117" y="166255"/>
                </a:cubicBezTo>
                <a:cubicBezTo>
                  <a:pt x="87635" y="147458"/>
                  <a:pt x="37865" y="118753"/>
                  <a:pt x="37865" y="118753"/>
                </a:cubicBezTo>
                <a:cubicBezTo>
                  <a:pt x="20759" y="93095"/>
                  <a:pt x="6709" y="78791"/>
                  <a:pt x="2239" y="47502"/>
                </a:cubicBezTo>
                <a:cubicBezTo>
                  <a:pt x="0" y="31827"/>
                  <a:pt x="2239" y="15834"/>
                  <a:pt x="2239" y="0"/>
                </a:cubicBezTo>
              </a:path>
            </a:pathLst>
          </a:custGeom>
          <a:ln w="571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4" name="Freeform 53"/>
          <p:cNvSpPr/>
          <p:nvPr/>
        </p:nvSpPr>
        <p:spPr>
          <a:xfrm>
            <a:off x="6448445" y="27917"/>
            <a:ext cx="1207658" cy="1492125"/>
          </a:xfrm>
          <a:custGeom>
            <a:avLst/>
            <a:gdLst>
              <a:gd name="connsiteX0" fmla="*/ 403617 w 1207658"/>
              <a:gd name="connsiteY0" fmla="*/ 1492125 h 1492125"/>
              <a:gd name="connsiteX1" fmla="*/ 391742 w 1207658"/>
              <a:gd name="connsiteY1" fmla="*/ 1444623 h 1492125"/>
              <a:gd name="connsiteX2" fmla="*/ 379867 w 1207658"/>
              <a:gd name="connsiteY2" fmla="*/ 1373371 h 1492125"/>
              <a:gd name="connsiteX3" fmla="*/ 344241 w 1207658"/>
              <a:gd name="connsiteY3" fmla="*/ 1349621 h 1492125"/>
              <a:gd name="connsiteX4" fmla="*/ 237363 w 1207658"/>
              <a:gd name="connsiteY4" fmla="*/ 1302119 h 1492125"/>
              <a:gd name="connsiteX5" fmla="*/ 189861 w 1207658"/>
              <a:gd name="connsiteY5" fmla="*/ 1230867 h 1492125"/>
              <a:gd name="connsiteX6" fmla="*/ 189861 w 1207658"/>
              <a:gd name="connsiteY6" fmla="*/ 1028987 h 1492125"/>
              <a:gd name="connsiteX7" fmla="*/ 177986 w 1207658"/>
              <a:gd name="connsiteY7" fmla="*/ 910234 h 1492125"/>
              <a:gd name="connsiteX8" fmla="*/ 118610 w 1207658"/>
              <a:gd name="connsiteY8" fmla="*/ 850857 h 1492125"/>
              <a:gd name="connsiteX9" fmla="*/ 82984 w 1207658"/>
              <a:gd name="connsiteY9" fmla="*/ 803356 h 1492125"/>
              <a:gd name="connsiteX10" fmla="*/ 71108 w 1207658"/>
              <a:gd name="connsiteY10" fmla="*/ 494597 h 1492125"/>
              <a:gd name="connsiteX11" fmla="*/ 35482 w 1207658"/>
              <a:gd name="connsiteY11" fmla="*/ 470847 h 1492125"/>
              <a:gd name="connsiteX12" fmla="*/ 23607 w 1207658"/>
              <a:gd name="connsiteY12" fmla="*/ 435221 h 1492125"/>
              <a:gd name="connsiteX13" fmla="*/ 59233 w 1207658"/>
              <a:gd name="connsiteY13" fmla="*/ 197714 h 1492125"/>
              <a:gd name="connsiteX14" fmla="*/ 94859 w 1207658"/>
              <a:gd name="connsiteY14" fmla="*/ 173964 h 1492125"/>
              <a:gd name="connsiteX15" fmla="*/ 130485 w 1207658"/>
              <a:gd name="connsiteY15" fmla="*/ 162088 h 1492125"/>
              <a:gd name="connsiteX16" fmla="*/ 261113 w 1207658"/>
              <a:gd name="connsiteY16" fmla="*/ 185839 h 1492125"/>
              <a:gd name="connsiteX17" fmla="*/ 332365 w 1207658"/>
              <a:gd name="connsiteY17" fmla="*/ 245215 h 1492125"/>
              <a:gd name="connsiteX18" fmla="*/ 367991 w 1207658"/>
              <a:gd name="connsiteY18" fmla="*/ 268966 h 1492125"/>
              <a:gd name="connsiteX19" fmla="*/ 391742 w 1207658"/>
              <a:gd name="connsiteY19" fmla="*/ 304592 h 1492125"/>
              <a:gd name="connsiteX20" fmla="*/ 474869 w 1207658"/>
              <a:gd name="connsiteY20" fmla="*/ 411470 h 1492125"/>
              <a:gd name="connsiteX21" fmla="*/ 510495 w 1207658"/>
              <a:gd name="connsiteY21" fmla="*/ 482722 h 1492125"/>
              <a:gd name="connsiteX22" fmla="*/ 629249 w 1207658"/>
              <a:gd name="connsiteY22" fmla="*/ 553974 h 1492125"/>
              <a:gd name="connsiteX23" fmla="*/ 748002 w 1207658"/>
              <a:gd name="connsiteY23" fmla="*/ 589600 h 1492125"/>
              <a:gd name="connsiteX24" fmla="*/ 831129 w 1207658"/>
              <a:gd name="connsiteY24" fmla="*/ 577725 h 1492125"/>
              <a:gd name="connsiteX25" fmla="*/ 866755 w 1207658"/>
              <a:gd name="connsiteY25" fmla="*/ 565849 h 1492125"/>
              <a:gd name="connsiteX26" fmla="*/ 890506 w 1207658"/>
              <a:gd name="connsiteY26" fmla="*/ 530223 h 1492125"/>
              <a:gd name="connsiteX27" fmla="*/ 926132 w 1207658"/>
              <a:gd name="connsiteY27" fmla="*/ 506473 h 1492125"/>
              <a:gd name="connsiteX28" fmla="*/ 1009259 w 1207658"/>
              <a:gd name="connsiteY28" fmla="*/ 399595 h 1492125"/>
              <a:gd name="connsiteX29" fmla="*/ 1033010 w 1207658"/>
              <a:gd name="connsiteY29" fmla="*/ 363969 h 1492125"/>
              <a:gd name="connsiteX30" fmla="*/ 1092386 w 1207658"/>
              <a:gd name="connsiteY30" fmla="*/ 292717 h 1492125"/>
              <a:gd name="connsiteX31" fmla="*/ 1116137 w 1207658"/>
              <a:gd name="connsiteY31" fmla="*/ 185839 h 1492125"/>
              <a:gd name="connsiteX32" fmla="*/ 1139887 w 1207658"/>
              <a:gd name="connsiteY32" fmla="*/ 150213 h 1492125"/>
              <a:gd name="connsiteX33" fmla="*/ 1163638 w 1207658"/>
              <a:gd name="connsiteY33" fmla="*/ 102712 h 1492125"/>
              <a:gd name="connsiteX34" fmla="*/ 1187389 w 1207658"/>
              <a:gd name="connsiteY34" fmla="*/ 43335 h 1492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207658" h="1492125">
                <a:moveTo>
                  <a:pt x="403617" y="1492125"/>
                </a:moveTo>
                <a:cubicBezTo>
                  <a:pt x="399659" y="1476291"/>
                  <a:pt x="394943" y="1460627"/>
                  <a:pt x="391742" y="1444623"/>
                </a:cubicBezTo>
                <a:cubicBezTo>
                  <a:pt x="387020" y="1421012"/>
                  <a:pt x="390635" y="1394907"/>
                  <a:pt x="379867" y="1373371"/>
                </a:cubicBezTo>
                <a:cubicBezTo>
                  <a:pt x="373484" y="1360606"/>
                  <a:pt x="356116" y="1357538"/>
                  <a:pt x="344241" y="1349621"/>
                </a:cubicBezTo>
                <a:cubicBezTo>
                  <a:pt x="276625" y="1248199"/>
                  <a:pt x="390195" y="1399376"/>
                  <a:pt x="237363" y="1302119"/>
                </a:cubicBezTo>
                <a:cubicBezTo>
                  <a:pt x="213281" y="1286794"/>
                  <a:pt x="189861" y="1230867"/>
                  <a:pt x="189861" y="1230867"/>
                </a:cubicBezTo>
                <a:cubicBezTo>
                  <a:pt x="157541" y="1133903"/>
                  <a:pt x="189861" y="1246028"/>
                  <a:pt x="189861" y="1028987"/>
                </a:cubicBezTo>
                <a:cubicBezTo>
                  <a:pt x="189861" y="989205"/>
                  <a:pt x="186931" y="948997"/>
                  <a:pt x="177986" y="910234"/>
                </a:cubicBezTo>
                <a:cubicBezTo>
                  <a:pt x="168486" y="869066"/>
                  <a:pt x="143944" y="876191"/>
                  <a:pt x="118610" y="850857"/>
                </a:cubicBezTo>
                <a:cubicBezTo>
                  <a:pt x="104615" y="836862"/>
                  <a:pt x="94859" y="819190"/>
                  <a:pt x="82984" y="803356"/>
                </a:cubicBezTo>
                <a:cubicBezTo>
                  <a:pt x="79025" y="700436"/>
                  <a:pt x="85674" y="596558"/>
                  <a:pt x="71108" y="494597"/>
                </a:cubicBezTo>
                <a:cubicBezTo>
                  <a:pt x="69090" y="480468"/>
                  <a:pt x="44398" y="481992"/>
                  <a:pt x="35482" y="470847"/>
                </a:cubicBezTo>
                <a:cubicBezTo>
                  <a:pt x="27662" y="461072"/>
                  <a:pt x="27565" y="447096"/>
                  <a:pt x="23607" y="435221"/>
                </a:cubicBezTo>
                <a:cubicBezTo>
                  <a:pt x="27296" y="372509"/>
                  <a:pt x="0" y="256946"/>
                  <a:pt x="59233" y="197714"/>
                </a:cubicBezTo>
                <a:cubicBezTo>
                  <a:pt x="69325" y="187622"/>
                  <a:pt x="82094" y="180347"/>
                  <a:pt x="94859" y="173964"/>
                </a:cubicBezTo>
                <a:cubicBezTo>
                  <a:pt x="106055" y="168366"/>
                  <a:pt x="118610" y="166047"/>
                  <a:pt x="130485" y="162088"/>
                </a:cubicBezTo>
                <a:cubicBezTo>
                  <a:pt x="163231" y="166182"/>
                  <a:pt x="224502" y="167534"/>
                  <a:pt x="261113" y="185839"/>
                </a:cubicBezTo>
                <a:cubicBezTo>
                  <a:pt x="305340" y="207952"/>
                  <a:pt x="292970" y="212385"/>
                  <a:pt x="332365" y="245215"/>
                </a:cubicBezTo>
                <a:cubicBezTo>
                  <a:pt x="343329" y="254352"/>
                  <a:pt x="356116" y="261049"/>
                  <a:pt x="367991" y="268966"/>
                </a:cubicBezTo>
                <a:cubicBezTo>
                  <a:pt x="375908" y="280841"/>
                  <a:pt x="382605" y="293628"/>
                  <a:pt x="391742" y="304592"/>
                </a:cubicBezTo>
                <a:cubicBezTo>
                  <a:pt x="425898" y="345579"/>
                  <a:pt x="454858" y="351439"/>
                  <a:pt x="474869" y="411470"/>
                </a:cubicBezTo>
                <a:cubicBezTo>
                  <a:pt x="483340" y="436880"/>
                  <a:pt x="488830" y="463765"/>
                  <a:pt x="510495" y="482722"/>
                </a:cubicBezTo>
                <a:cubicBezTo>
                  <a:pt x="533974" y="503266"/>
                  <a:pt x="594979" y="540266"/>
                  <a:pt x="629249" y="553974"/>
                </a:cubicBezTo>
                <a:cubicBezTo>
                  <a:pt x="677441" y="573251"/>
                  <a:pt x="701340" y="577935"/>
                  <a:pt x="748002" y="589600"/>
                </a:cubicBezTo>
                <a:cubicBezTo>
                  <a:pt x="775711" y="585642"/>
                  <a:pt x="803682" y="583214"/>
                  <a:pt x="831129" y="577725"/>
                </a:cubicBezTo>
                <a:cubicBezTo>
                  <a:pt x="843404" y="575270"/>
                  <a:pt x="856980" y="573669"/>
                  <a:pt x="866755" y="565849"/>
                </a:cubicBezTo>
                <a:cubicBezTo>
                  <a:pt x="877900" y="556933"/>
                  <a:pt x="880414" y="540315"/>
                  <a:pt x="890506" y="530223"/>
                </a:cubicBezTo>
                <a:cubicBezTo>
                  <a:pt x="900598" y="520131"/>
                  <a:pt x="914257" y="514390"/>
                  <a:pt x="926132" y="506473"/>
                </a:cubicBezTo>
                <a:cubicBezTo>
                  <a:pt x="1046182" y="326396"/>
                  <a:pt x="916245" y="511211"/>
                  <a:pt x="1009259" y="399595"/>
                </a:cubicBezTo>
                <a:cubicBezTo>
                  <a:pt x="1018396" y="388631"/>
                  <a:pt x="1023873" y="374933"/>
                  <a:pt x="1033010" y="363969"/>
                </a:cubicBezTo>
                <a:cubicBezTo>
                  <a:pt x="1065840" y="324574"/>
                  <a:pt x="1070273" y="336944"/>
                  <a:pt x="1092386" y="292717"/>
                </a:cubicBezTo>
                <a:cubicBezTo>
                  <a:pt x="1114115" y="249258"/>
                  <a:pt x="1097895" y="240566"/>
                  <a:pt x="1116137" y="185839"/>
                </a:cubicBezTo>
                <a:cubicBezTo>
                  <a:pt x="1120650" y="172299"/>
                  <a:pt x="1132806" y="162605"/>
                  <a:pt x="1139887" y="150213"/>
                </a:cubicBezTo>
                <a:cubicBezTo>
                  <a:pt x="1148670" y="134843"/>
                  <a:pt x="1156665" y="118983"/>
                  <a:pt x="1163638" y="102712"/>
                </a:cubicBezTo>
                <a:cubicBezTo>
                  <a:pt x="1207658" y="0"/>
                  <a:pt x="1149164" y="119782"/>
                  <a:pt x="1187389" y="43335"/>
                </a:cubicBezTo>
              </a:path>
            </a:pathLst>
          </a:cu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5" name="Right Arrow 54"/>
          <p:cNvSpPr/>
          <p:nvPr/>
        </p:nvSpPr>
        <p:spPr>
          <a:xfrm rot="9318161">
            <a:off x="6935189" y="1294410"/>
            <a:ext cx="332509" cy="273132"/>
          </a:xfrm>
          <a:prstGeom prst="right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6" name="Arrow: Pentagon 8">
            <a:extLst>
              <a:ext uri="{FF2B5EF4-FFF2-40B4-BE49-F238E27FC236}">
                <a16:creationId xmlns:a16="http://schemas.microsoft.com/office/drawing/2014/main" xmlns="" id="{83FC3BF6-085A-465A-AC29-C6850C13445A}"/>
              </a:ext>
            </a:extLst>
          </p:cNvPr>
          <p:cNvSpPr/>
          <p:nvPr/>
        </p:nvSpPr>
        <p:spPr>
          <a:xfrm>
            <a:off x="327777" y="5845719"/>
            <a:ext cx="1483031" cy="85954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" name="Group 56">
            <a:extLst>
              <a:ext uri="{FF2B5EF4-FFF2-40B4-BE49-F238E27FC236}">
                <a16:creationId xmlns:a16="http://schemas.microsoft.com/office/drawing/2014/main" xmlns="" id="{C62A3799-0CD7-4C64-8242-AC9EA24CA07C}"/>
              </a:ext>
            </a:extLst>
          </p:cNvPr>
          <p:cNvGrpSpPr/>
          <p:nvPr/>
        </p:nvGrpSpPr>
        <p:grpSpPr>
          <a:xfrm>
            <a:off x="1507863" y="5845719"/>
            <a:ext cx="6815222" cy="859540"/>
            <a:chOff x="2189480" y="2153920"/>
            <a:chExt cx="7213599" cy="1137920"/>
          </a:xfrm>
          <a:solidFill>
            <a:schemeClr val="accent2"/>
          </a:solidFill>
        </p:grpSpPr>
        <p:sp>
          <p:nvSpPr>
            <p:cNvPr id="58" name="Arrow: Chevron 10">
              <a:extLst>
                <a:ext uri="{FF2B5EF4-FFF2-40B4-BE49-F238E27FC236}">
                  <a16:creationId xmlns:a16="http://schemas.microsoft.com/office/drawing/2014/main" xmlns="" id="{69D05AF8-0362-40E3-A7E7-10278B88F503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xmlns="" id="{70053719-8142-4D73-BD76-5FA6F7C9E069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AF674A17-AAE5-4964-89E9-E927EF4D90FD}"/>
              </a:ext>
            </a:extLst>
          </p:cNvPr>
          <p:cNvSpPr txBox="1"/>
          <p:nvPr/>
        </p:nvSpPr>
        <p:spPr>
          <a:xfrm>
            <a:off x="395009" y="5912883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2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D21EF9FC-F363-4D04-8D70-B84B5D145B65}"/>
              </a:ext>
            </a:extLst>
          </p:cNvPr>
          <p:cNvSpPr txBox="1"/>
          <p:nvPr/>
        </p:nvSpPr>
        <p:spPr>
          <a:xfrm>
            <a:off x="2201257" y="6124486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500" dirty="0" smtClean="0">
                <a:solidFill>
                  <a:srgbClr val="FFFFFF"/>
                </a:solidFill>
                <a:latin typeface="Noto Sans" panose="020B0502040504020204" pitchFamily="34"/>
              </a:rPr>
              <a:t>Dlaczego powstał Zielony Ponton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63" name="Right Arrow 62"/>
          <p:cNvSpPr/>
          <p:nvPr/>
        </p:nvSpPr>
        <p:spPr>
          <a:xfrm rot="11334832">
            <a:off x="7657605" y="56973"/>
            <a:ext cx="332509" cy="273132"/>
          </a:xfrm>
          <a:prstGeom prst="right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4" name="TextBox 43"/>
          <p:cNvSpPr txBox="1"/>
          <p:nvPr/>
        </p:nvSpPr>
        <p:spPr>
          <a:xfrm>
            <a:off x="8170224" y="0"/>
            <a:ext cx="2731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Dębna</a:t>
            </a:r>
            <a:endParaRPr lang="pl-PL" dirty="0"/>
          </a:p>
        </p:txBody>
      </p:sp>
      <p:sp>
        <p:nvSpPr>
          <p:cNvPr id="73" name="TextBox 72"/>
          <p:cNvSpPr txBox="1"/>
          <p:nvPr/>
        </p:nvSpPr>
        <p:spPr>
          <a:xfrm>
            <a:off x="7372598" y="1090551"/>
            <a:ext cx="2731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Sanok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0055108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xmlns="" id="{8814463A-D35A-4BA9-8052-DA1586A65673}"/>
              </a:ext>
            </a:extLst>
          </p:cNvPr>
          <p:cNvSpPr/>
          <p:nvPr/>
        </p:nvSpPr>
        <p:spPr>
          <a:xfrm>
            <a:off x="9783029" y="5848541"/>
            <a:ext cx="1445002" cy="769620"/>
          </a:xfrm>
          <a:prstGeom prst="ellipse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F15828BE-763B-4BFF-9C60-C8FDE527AE24}"/>
              </a:ext>
            </a:extLst>
          </p:cNvPr>
          <p:cNvSpPr/>
          <p:nvPr/>
        </p:nvSpPr>
        <p:spPr>
          <a:xfrm>
            <a:off x="7666666" y="5306838"/>
            <a:ext cx="1254246" cy="668022"/>
          </a:xfrm>
          <a:prstGeom prst="ellipse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14CEA324-95AF-4D2B-8827-80C73810DE8F}"/>
              </a:ext>
            </a:extLst>
          </p:cNvPr>
          <p:cNvSpPr/>
          <p:nvPr/>
        </p:nvSpPr>
        <p:spPr>
          <a:xfrm>
            <a:off x="5636124" y="4817573"/>
            <a:ext cx="1055521" cy="562179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8ED6800A-FD7A-47F2-83B9-4268725530FF}"/>
              </a:ext>
            </a:extLst>
          </p:cNvPr>
          <p:cNvSpPr/>
          <p:nvPr/>
        </p:nvSpPr>
        <p:spPr>
          <a:xfrm>
            <a:off x="10403314" y="4990368"/>
            <a:ext cx="175088" cy="1247465"/>
          </a:xfrm>
          <a:prstGeom prst="roundRect">
            <a:avLst>
              <a:gd name="adj" fmla="val 5000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69636F4D-31BE-4436-B1D8-96A0BA208778}"/>
              </a:ext>
            </a:extLst>
          </p:cNvPr>
          <p:cNvSpPr/>
          <p:nvPr/>
        </p:nvSpPr>
        <p:spPr>
          <a:xfrm>
            <a:off x="8234809" y="4345826"/>
            <a:ext cx="137077" cy="1311954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5F56A5E0-BE8C-4B40-B64F-28D4253240EF}"/>
              </a:ext>
            </a:extLst>
          </p:cNvPr>
          <p:cNvSpPr/>
          <p:nvPr/>
        </p:nvSpPr>
        <p:spPr>
          <a:xfrm>
            <a:off x="6094199" y="3684729"/>
            <a:ext cx="110067" cy="1438900"/>
          </a:xfrm>
          <a:prstGeom prst="roundRect">
            <a:avLst>
              <a:gd name="adj" fmla="val 50000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79D279D1-58E0-4FA5-AC78-9B45B7956430}"/>
              </a:ext>
            </a:extLst>
          </p:cNvPr>
          <p:cNvSpPr/>
          <p:nvPr/>
        </p:nvSpPr>
        <p:spPr>
          <a:xfrm>
            <a:off x="9610836" y="3516855"/>
            <a:ext cx="1765991" cy="889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76DEF1CD-CFFB-4BA4-A688-0ECE97AF0906}"/>
              </a:ext>
            </a:extLst>
          </p:cNvPr>
          <p:cNvSpPr txBox="1"/>
          <p:nvPr/>
        </p:nvSpPr>
        <p:spPr>
          <a:xfrm>
            <a:off x="9525310" y="3680675"/>
            <a:ext cx="193109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10</a:t>
            </a:r>
            <a:r>
              <a:rPr kumimoji="0" lang="en-US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.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DD6CEA0D-4A05-4954-907C-EA61B06BB0BC}"/>
              </a:ext>
            </a:extLst>
          </p:cNvPr>
          <p:cNvSpPr txBox="1"/>
          <p:nvPr/>
        </p:nvSpPr>
        <p:spPr>
          <a:xfrm>
            <a:off x="9525310" y="2578242"/>
            <a:ext cx="18515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20</a:t>
            </a:r>
            <a:r>
              <a:rPr kumimoji="0" lang="pl-PL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21</a:t>
            </a:r>
            <a:endParaRPr kumimoji="0" lang="en-GB" sz="5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C1361391-0CBD-4CF8-834E-3B0A825D1CFF}"/>
              </a:ext>
            </a:extLst>
          </p:cNvPr>
          <p:cNvSpPr/>
          <p:nvPr/>
        </p:nvSpPr>
        <p:spPr>
          <a:xfrm>
            <a:off x="9610836" y="4979894"/>
            <a:ext cx="1765991" cy="889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2A5041F9-6CEF-4A5E-A6DF-7C5CD0ED4263}"/>
              </a:ext>
            </a:extLst>
          </p:cNvPr>
          <p:cNvSpPr/>
          <p:nvPr/>
        </p:nvSpPr>
        <p:spPr>
          <a:xfrm>
            <a:off x="7410672" y="2847630"/>
            <a:ext cx="1765991" cy="889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88E9B94E-4850-4659-8E27-3BC2FFAE24DD}"/>
              </a:ext>
            </a:extLst>
          </p:cNvPr>
          <p:cNvSpPr txBox="1"/>
          <p:nvPr/>
        </p:nvSpPr>
        <p:spPr>
          <a:xfrm>
            <a:off x="7325146" y="3011450"/>
            <a:ext cx="193109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ZielonyPonton staje się osobną firmą.</a:t>
            </a:r>
            <a:r>
              <a:rPr kumimoji="0" lang="pl-PL" sz="15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C1017F37-573F-44BB-B218-FB07C10B4665}"/>
              </a:ext>
            </a:extLst>
          </p:cNvPr>
          <p:cNvSpPr txBox="1"/>
          <p:nvPr/>
        </p:nvSpPr>
        <p:spPr>
          <a:xfrm>
            <a:off x="7325146" y="1909017"/>
            <a:ext cx="18515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20</a:t>
            </a:r>
            <a:r>
              <a:rPr kumimoji="0" lang="pl-PL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18</a:t>
            </a:r>
            <a:endParaRPr kumimoji="0" lang="en-GB" sz="5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4A26F89D-F038-4EB2-9378-A7A45A572EFB}"/>
              </a:ext>
            </a:extLst>
          </p:cNvPr>
          <p:cNvSpPr/>
          <p:nvPr/>
        </p:nvSpPr>
        <p:spPr>
          <a:xfrm>
            <a:off x="7410672" y="4310669"/>
            <a:ext cx="1765991" cy="889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B50EBAE6-1DF9-485B-9020-DF3BD1609834}"/>
              </a:ext>
            </a:extLst>
          </p:cNvPr>
          <p:cNvSpPr/>
          <p:nvPr/>
        </p:nvSpPr>
        <p:spPr>
          <a:xfrm>
            <a:off x="5258493" y="2218795"/>
            <a:ext cx="1765991" cy="889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C15F3967-E1CA-490D-B08C-D7A05E120741}"/>
              </a:ext>
            </a:extLst>
          </p:cNvPr>
          <p:cNvSpPr txBox="1"/>
          <p:nvPr/>
        </p:nvSpPr>
        <p:spPr>
          <a:xfrm>
            <a:off x="5172967" y="2382615"/>
            <a:ext cx="19310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500" dirty="0" smtClean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Pierwsze 10 pontonów na Sanie. Próba ulokowania w stałym miejscu.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0A4B4E00-D72B-45DB-9FC0-C14F8E586B3B}"/>
              </a:ext>
            </a:extLst>
          </p:cNvPr>
          <p:cNvSpPr txBox="1"/>
          <p:nvPr/>
        </p:nvSpPr>
        <p:spPr>
          <a:xfrm>
            <a:off x="5172967" y="1280182"/>
            <a:ext cx="18515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20</a:t>
            </a:r>
            <a:r>
              <a:rPr kumimoji="0" lang="pl-PL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14</a:t>
            </a:r>
            <a:endParaRPr kumimoji="0" lang="en-GB" sz="5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xmlns="" id="{52FBA1A1-12B0-44EF-9821-ECC6AC55077A}"/>
              </a:ext>
            </a:extLst>
          </p:cNvPr>
          <p:cNvSpPr/>
          <p:nvPr/>
        </p:nvSpPr>
        <p:spPr>
          <a:xfrm>
            <a:off x="5258493" y="3681834"/>
            <a:ext cx="1765991" cy="889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55941AAF-E4D7-47E8-AA21-4544F3F3FDCD}"/>
              </a:ext>
            </a:extLst>
          </p:cNvPr>
          <p:cNvSpPr txBox="1"/>
          <p:nvPr/>
        </p:nvSpPr>
        <p:spPr>
          <a:xfrm>
            <a:off x="567258" y="329583"/>
            <a:ext cx="3030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pl-PL" sz="2800" b="1" dirty="0" smtClean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Spływy na Sanie TRASY</a:t>
            </a:r>
            <a:endParaRPr lang="en-GB" sz="2800" b="1" dirty="0"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xmlns="" id="{9972E0AD-3879-44C7-83B1-8280BFD4A872}"/>
              </a:ext>
            </a:extLst>
          </p:cNvPr>
          <p:cNvSpPr/>
          <p:nvPr/>
        </p:nvSpPr>
        <p:spPr>
          <a:xfrm>
            <a:off x="11512283" y="243039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algn="ctr"/>
            <a:r>
              <a:rPr lang="en-GB" dirty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5B9505E1-2D57-468F-AC15-28BE3A99480D}"/>
              </a:ext>
            </a:extLst>
          </p:cNvPr>
          <p:cNvSpPr txBox="1"/>
          <p:nvPr/>
        </p:nvSpPr>
        <p:spPr>
          <a:xfrm>
            <a:off x="742950" y="6401986"/>
            <a:ext cx="11449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ZielonyPonton.pl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-1897690"/>
            <a:ext cx="13220732" cy="8755690"/>
          </a:xfrm>
          <a:prstGeom prst="rect">
            <a:avLst/>
          </a:prstGeom>
          <a:solidFill>
            <a:srgbClr val="282F39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56" name="Arrow: Pentagon 8">
            <a:extLst>
              <a:ext uri="{FF2B5EF4-FFF2-40B4-BE49-F238E27FC236}">
                <a16:creationId xmlns:a16="http://schemas.microsoft.com/office/drawing/2014/main" xmlns="" id="{83FC3BF6-085A-465A-AC29-C6850C13445A}"/>
              </a:ext>
            </a:extLst>
          </p:cNvPr>
          <p:cNvSpPr/>
          <p:nvPr/>
        </p:nvSpPr>
        <p:spPr>
          <a:xfrm>
            <a:off x="327777" y="5845719"/>
            <a:ext cx="1483031" cy="85954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" name="Group 56">
            <a:extLst>
              <a:ext uri="{FF2B5EF4-FFF2-40B4-BE49-F238E27FC236}">
                <a16:creationId xmlns:a16="http://schemas.microsoft.com/office/drawing/2014/main" xmlns="" id="{C62A3799-0CD7-4C64-8242-AC9EA24CA07C}"/>
              </a:ext>
            </a:extLst>
          </p:cNvPr>
          <p:cNvGrpSpPr/>
          <p:nvPr/>
        </p:nvGrpSpPr>
        <p:grpSpPr>
          <a:xfrm>
            <a:off x="1507863" y="5845719"/>
            <a:ext cx="6815222" cy="859540"/>
            <a:chOff x="2189480" y="2153920"/>
            <a:chExt cx="7213599" cy="1137920"/>
          </a:xfrm>
          <a:solidFill>
            <a:schemeClr val="accent2"/>
          </a:solidFill>
        </p:grpSpPr>
        <p:sp>
          <p:nvSpPr>
            <p:cNvPr id="58" name="Arrow: Chevron 10">
              <a:extLst>
                <a:ext uri="{FF2B5EF4-FFF2-40B4-BE49-F238E27FC236}">
                  <a16:creationId xmlns:a16="http://schemas.microsoft.com/office/drawing/2014/main" xmlns="" id="{69D05AF8-0362-40E3-A7E7-10278B88F503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xmlns="" id="{70053719-8142-4D73-BD76-5FA6F7C9E069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AF674A17-AAE5-4964-89E9-E927EF4D90FD}"/>
              </a:ext>
            </a:extLst>
          </p:cNvPr>
          <p:cNvSpPr txBox="1"/>
          <p:nvPr/>
        </p:nvSpPr>
        <p:spPr>
          <a:xfrm>
            <a:off x="395009" y="5912883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2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D21EF9FC-F363-4D04-8D70-B84B5D145B65}"/>
              </a:ext>
            </a:extLst>
          </p:cNvPr>
          <p:cNvSpPr txBox="1"/>
          <p:nvPr/>
        </p:nvSpPr>
        <p:spPr>
          <a:xfrm>
            <a:off x="2201257" y="6124486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500" dirty="0" smtClean="0">
                <a:solidFill>
                  <a:srgbClr val="FFFFFF"/>
                </a:solidFill>
                <a:latin typeface="Noto Sans" panose="020B0502040504020204" pitchFamily="34"/>
              </a:rPr>
              <a:t>Dlaczego powstał Zielony Ponton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55108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B4598575-E0CD-4B0E-BD87-942520C95E42}"/>
              </a:ext>
            </a:extLst>
          </p:cNvPr>
          <p:cNvSpPr txBox="1"/>
          <p:nvPr/>
        </p:nvSpPr>
        <p:spPr>
          <a:xfrm>
            <a:off x="457200" y="6349245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ZielonyPonton.pl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" name="Arrow: Pentagon 12">
            <a:extLst>
              <a:ext uri="{FF2B5EF4-FFF2-40B4-BE49-F238E27FC236}">
                <a16:creationId xmlns:a16="http://schemas.microsoft.com/office/drawing/2014/main" xmlns="" id="{8645047F-D9CB-4CC1-BC0F-1C4292F5A94A}"/>
              </a:ext>
            </a:extLst>
          </p:cNvPr>
          <p:cNvSpPr/>
          <p:nvPr/>
        </p:nvSpPr>
        <p:spPr>
          <a:xfrm>
            <a:off x="1360931" y="628746"/>
            <a:ext cx="1483031" cy="859540"/>
          </a:xfrm>
          <a:prstGeom prst="homePlat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1F283355-3C29-4FB8-A131-09D9EB725ACF}"/>
              </a:ext>
            </a:extLst>
          </p:cNvPr>
          <p:cNvGrpSpPr/>
          <p:nvPr/>
        </p:nvGrpSpPr>
        <p:grpSpPr>
          <a:xfrm>
            <a:off x="2541017" y="628746"/>
            <a:ext cx="6815222" cy="859540"/>
            <a:chOff x="2189480" y="2153920"/>
            <a:chExt cx="7213599" cy="1137920"/>
          </a:xfrm>
          <a:solidFill>
            <a:schemeClr val="accent4"/>
          </a:solidFill>
        </p:grpSpPr>
        <p:sp>
          <p:nvSpPr>
            <p:cNvPr id="16" name="Arrow: Chevron 14">
              <a:extLst>
                <a:ext uri="{FF2B5EF4-FFF2-40B4-BE49-F238E27FC236}">
                  <a16:creationId xmlns:a16="http://schemas.microsoft.com/office/drawing/2014/main" xmlns="" id="{7CEDD191-1D4E-49C5-8444-8F22619709F6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xmlns="" id="{C065D71D-6D12-4F7F-8EFA-813DA9004804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F09FA8CE-2609-4B18-A96B-C2D56CF5BE9D}"/>
              </a:ext>
            </a:extLst>
          </p:cNvPr>
          <p:cNvSpPr txBox="1"/>
          <p:nvPr/>
        </p:nvSpPr>
        <p:spPr>
          <a:xfrm>
            <a:off x="1428162" y="716931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3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3A837B94-CD7C-46F8-B906-D4E292308213}"/>
              </a:ext>
            </a:extLst>
          </p:cNvPr>
          <p:cNvSpPr txBox="1"/>
          <p:nvPr/>
        </p:nvSpPr>
        <p:spPr>
          <a:xfrm>
            <a:off x="3234411" y="882851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Co tak naprawdę oferujemy?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93071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20200909_124353.jpg"/>
          <p:cNvPicPr>
            <a:picLocks noChangeAspect="1"/>
          </p:cNvPicPr>
          <p:nvPr/>
        </p:nvPicPr>
        <p:blipFill>
          <a:blip r:embed="rId3" cstate="print"/>
          <a:srcRect l="40098"/>
          <a:stretch>
            <a:fillRect/>
          </a:stretch>
        </p:blipFill>
        <p:spPr>
          <a:xfrm>
            <a:off x="0" y="-249382"/>
            <a:ext cx="6519554" cy="7255824"/>
          </a:xfrm>
          <a:prstGeom prst="rect">
            <a:avLst/>
          </a:prstGeom>
        </p:spPr>
      </p:pic>
      <p:sp>
        <p:nvSpPr>
          <p:cNvPr id="10" name="Arrow: Pentagon 12">
            <a:extLst>
              <a:ext uri="{FF2B5EF4-FFF2-40B4-BE49-F238E27FC236}">
                <a16:creationId xmlns:a16="http://schemas.microsoft.com/office/drawing/2014/main" xmlns="" id="{8645047F-D9CB-4CC1-BC0F-1C4292F5A94A}"/>
              </a:ext>
            </a:extLst>
          </p:cNvPr>
          <p:cNvSpPr/>
          <p:nvPr/>
        </p:nvSpPr>
        <p:spPr>
          <a:xfrm>
            <a:off x="1360931" y="628746"/>
            <a:ext cx="1483031" cy="859540"/>
          </a:xfrm>
          <a:prstGeom prst="homePlat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" name="Group 14">
            <a:extLst>
              <a:ext uri="{FF2B5EF4-FFF2-40B4-BE49-F238E27FC236}">
                <a16:creationId xmlns:a16="http://schemas.microsoft.com/office/drawing/2014/main" xmlns="" id="{1F283355-3C29-4FB8-A131-09D9EB725ACF}"/>
              </a:ext>
            </a:extLst>
          </p:cNvPr>
          <p:cNvGrpSpPr/>
          <p:nvPr/>
        </p:nvGrpSpPr>
        <p:grpSpPr>
          <a:xfrm>
            <a:off x="2541017" y="628746"/>
            <a:ext cx="3562900" cy="859540"/>
            <a:chOff x="2189480" y="2153920"/>
            <a:chExt cx="7213599" cy="1137920"/>
          </a:xfrm>
          <a:solidFill>
            <a:schemeClr val="accent4"/>
          </a:solidFill>
        </p:grpSpPr>
        <p:sp>
          <p:nvSpPr>
            <p:cNvPr id="16" name="Arrow: Chevron 14">
              <a:extLst>
                <a:ext uri="{FF2B5EF4-FFF2-40B4-BE49-F238E27FC236}">
                  <a16:creationId xmlns:a16="http://schemas.microsoft.com/office/drawing/2014/main" xmlns="" id="{7CEDD191-1D4E-49C5-8444-8F22619709F6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xmlns="" id="{C065D71D-6D12-4F7F-8EFA-813DA9004804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F09FA8CE-2609-4B18-A96B-C2D56CF5BE9D}"/>
              </a:ext>
            </a:extLst>
          </p:cNvPr>
          <p:cNvSpPr txBox="1"/>
          <p:nvPr/>
        </p:nvSpPr>
        <p:spPr>
          <a:xfrm>
            <a:off x="1428162" y="716931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3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3A837B94-CD7C-46F8-B906-D4E292308213}"/>
              </a:ext>
            </a:extLst>
          </p:cNvPr>
          <p:cNvSpPr txBox="1"/>
          <p:nvPr/>
        </p:nvSpPr>
        <p:spPr>
          <a:xfrm>
            <a:off x="3234411" y="882851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500" dirty="0" smtClean="0">
                <a:solidFill>
                  <a:srgbClr val="FFFFFF"/>
                </a:solidFill>
                <a:latin typeface="Noto Sans" panose="020B0502040504020204" pitchFamily="34"/>
              </a:rPr>
              <a:t>Spływy zogranizowane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pic>
        <p:nvPicPr>
          <p:cNvPr id="11" name="Picture 10" descr="20200909_124353.jpg"/>
          <p:cNvPicPr>
            <a:picLocks noChangeAspect="1"/>
          </p:cNvPicPr>
          <p:nvPr/>
        </p:nvPicPr>
        <p:blipFill>
          <a:blip r:embed="rId4" cstate="print"/>
          <a:srcRect l="15281" r="11732"/>
          <a:stretch>
            <a:fillRect/>
          </a:stretch>
        </p:blipFill>
        <p:spPr>
          <a:xfrm>
            <a:off x="6517574" y="0"/>
            <a:ext cx="6519553" cy="6858000"/>
          </a:xfrm>
          <a:prstGeom prst="rect">
            <a:avLst/>
          </a:prstGeom>
        </p:spPr>
      </p:pic>
      <p:sp>
        <p:nvSpPr>
          <p:cNvPr id="12" name="Arrow: Pentagon 12">
            <a:extLst>
              <a:ext uri="{FF2B5EF4-FFF2-40B4-BE49-F238E27FC236}">
                <a16:creationId xmlns:a16="http://schemas.microsoft.com/office/drawing/2014/main" xmlns="" id="{8645047F-D9CB-4CC1-BC0F-1C4292F5A94A}"/>
              </a:ext>
            </a:extLst>
          </p:cNvPr>
          <p:cNvSpPr/>
          <p:nvPr/>
        </p:nvSpPr>
        <p:spPr>
          <a:xfrm>
            <a:off x="6916603" y="626767"/>
            <a:ext cx="1483031" cy="859540"/>
          </a:xfrm>
          <a:prstGeom prst="homePlat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3" name="Group 14">
            <a:extLst>
              <a:ext uri="{FF2B5EF4-FFF2-40B4-BE49-F238E27FC236}">
                <a16:creationId xmlns:a16="http://schemas.microsoft.com/office/drawing/2014/main" xmlns="" id="{1F283355-3C29-4FB8-A131-09D9EB725ACF}"/>
              </a:ext>
            </a:extLst>
          </p:cNvPr>
          <p:cNvGrpSpPr/>
          <p:nvPr/>
        </p:nvGrpSpPr>
        <p:grpSpPr>
          <a:xfrm>
            <a:off x="8096689" y="626767"/>
            <a:ext cx="3562900" cy="859540"/>
            <a:chOff x="2189480" y="2153920"/>
            <a:chExt cx="7213599" cy="1137920"/>
          </a:xfrm>
          <a:solidFill>
            <a:schemeClr val="accent4"/>
          </a:solidFill>
        </p:grpSpPr>
        <p:sp>
          <p:nvSpPr>
            <p:cNvPr id="14" name="Arrow: Chevron 14">
              <a:extLst>
                <a:ext uri="{FF2B5EF4-FFF2-40B4-BE49-F238E27FC236}">
                  <a16:creationId xmlns:a16="http://schemas.microsoft.com/office/drawing/2014/main" xmlns="" id="{7CEDD191-1D4E-49C5-8444-8F22619709F6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xmlns="" id="{C065D71D-6D12-4F7F-8EFA-813DA9004804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F09FA8CE-2609-4B18-A96B-C2D56CF5BE9D}"/>
              </a:ext>
            </a:extLst>
          </p:cNvPr>
          <p:cNvSpPr txBox="1"/>
          <p:nvPr/>
        </p:nvSpPr>
        <p:spPr>
          <a:xfrm>
            <a:off x="6983834" y="714952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3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3A837B94-CD7C-46F8-B906-D4E292308213}"/>
              </a:ext>
            </a:extLst>
          </p:cNvPr>
          <p:cNvSpPr txBox="1"/>
          <p:nvPr/>
        </p:nvSpPr>
        <p:spPr>
          <a:xfrm>
            <a:off x="8790083" y="880872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Wypożyczenia pontonu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B4598575-E0CD-4B0E-BD87-942520C95E42}"/>
              </a:ext>
            </a:extLst>
          </p:cNvPr>
          <p:cNvSpPr txBox="1"/>
          <p:nvPr/>
        </p:nvSpPr>
        <p:spPr>
          <a:xfrm>
            <a:off x="457200" y="6349245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ZielonyPonton.pl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93071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B4598575-E0CD-4B0E-BD87-942520C95E42}"/>
              </a:ext>
            </a:extLst>
          </p:cNvPr>
          <p:cNvSpPr txBox="1"/>
          <p:nvPr/>
        </p:nvSpPr>
        <p:spPr>
          <a:xfrm>
            <a:off x="457200" y="6349245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ZielonyPonton.pl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" name="Arrow: Pentagon 12">
            <a:extLst>
              <a:ext uri="{FF2B5EF4-FFF2-40B4-BE49-F238E27FC236}">
                <a16:creationId xmlns:a16="http://schemas.microsoft.com/office/drawing/2014/main" xmlns="" id="{8645047F-D9CB-4CC1-BC0F-1C4292F5A94A}"/>
              </a:ext>
            </a:extLst>
          </p:cNvPr>
          <p:cNvSpPr/>
          <p:nvPr/>
        </p:nvSpPr>
        <p:spPr>
          <a:xfrm>
            <a:off x="1360931" y="628746"/>
            <a:ext cx="1483031" cy="859540"/>
          </a:xfrm>
          <a:prstGeom prst="homePlat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" name="Group 14">
            <a:extLst>
              <a:ext uri="{FF2B5EF4-FFF2-40B4-BE49-F238E27FC236}">
                <a16:creationId xmlns:a16="http://schemas.microsoft.com/office/drawing/2014/main" xmlns="" id="{1F283355-3C29-4FB8-A131-09D9EB725ACF}"/>
              </a:ext>
            </a:extLst>
          </p:cNvPr>
          <p:cNvGrpSpPr/>
          <p:nvPr/>
        </p:nvGrpSpPr>
        <p:grpSpPr>
          <a:xfrm>
            <a:off x="2541017" y="628746"/>
            <a:ext cx="6815222" cy="859540"/>
            <a:chOff x="2189480" y="2153920"/>
            <a:chExt cx="7213599" cy="1137920"/>
          </a:xfrm>
          <a:solidFill>
            <a:schemeClr val="accent4"/>
          </a:solidFill>
        </p:grpSpPr>
        <p:sp>
          <p:nvSpPr>
            <p:cNvPr id="16" name="Arrow: Chevron 14">
              <a:extLst>
                <a:ext uri="{FF2B5EF4-FFF2-40B4-BE49-F238E27FC236}">
                  <a16:creationId xmlns:a16="http://schemas.microsoft.com/office/drawing/2014/main" xmlns="" id="{7CEDD191-1D4E-49C5-8444-8F22619709F6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xmlns="" id="{C065D71D-6D12-4F7F-8EFA-813DA9004804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F09FA8CE-2609-4B18-A96B-C2D56CF5BE9D}"/>
              </a:ext>
            </a:extLst>
          </p:cNvPr>
          <p:cNvSpPr txBox="1"/>
          <p:nvPr/>
        </p:nvSpPr>
        <p:spPr>
          <a:xfrm>
            <a:off x="1428162" y="716931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3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3A837B94-CD7C-46F8-B906-D4E292308213}"/>
              </a:ext>
            </a:extLst>
          </p:cNvPr>
          <p:cNvSpPr txBox="1"/>
          <p:nvPr/>
        </p:nvSpPr>
        <p:spPr>
          <a:xfrm>
            <a:off x="3234411" y="882851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500" dirty="0" smtClean="0">
                <a:solidFill>
                  <a:srgbClr val="FFFFFF"/>
                </a:solidFill>
                <a:latin typeface="Noto Sans" panose="020B0502040504020204" pitchFamily="34"/>
              </a:rPr>
              <a:t>Spływy wyprawowe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93071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Isosceles Triangle 83">
            <a:extLst>
              <a:ext uri="{FF2B5EF4-FFF2-40B4-BE49-F238E27FC236}">
                <a16:creationId xmlns:a16="http://schemas.microsoft.com/office/drawing/2014/main" xmlns="" id="{5D6FFB8C-43C0-4CD4-A3D5-2AAA84890533}"/>
              </a:ext>
            </a:extLst>
          </p:cNvPr>
          <p:cNvSpPr/>
          <p:nvPr/>
        </p:nvSpPr>
        <p:spPr>
          <a:xfrm rot="14360267">
            <a:off x="8038227" y="1920977"/>
            <a:ext cx="330200" cy="957586"/>
          </a:xfrm>
          <a:prstGeom prst="triangle">
            <a:avLst>
              <a:gd name="adj" fmla="val 705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Isosceles Triangle 81">
            <a:extLst>
              <a:ext uri="{FF2B5EF4-FFF2-40B4-BE49-F238E27FC236}">
                <a16:creationId xmlns:a16="http://schemas.microsoft.com/office/drawing/2014/main" xmlns="" id="{D94DCED0-CED1-4ACE-89F4-C8E7123A95FC}"/>
              </a:ext>
            </a:extLst>
          </p:cNvPr>
          <p:cNvSpPr/>
          <p:nvPr/>
        </p:nvSpPr>
        <p:spPr>
          <a:xfrm rot="17358869">
            <a:off x="7977847" y="4511237"/>
            <a:ext cx="330200" cy="870123"/>
          </a:xfrm>
          <a:prstGeom prst="triangle">
            <a:avLst>
              <a:gd name="adj" fmla="val 70581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Isosceles Triangle 80">
            <a:extLst>
              <a:ext uri="{FF2B5EF4-FFF2-40B4-BE49-F238E27FC236}">
                <a16:creationId xmlns:a16="http://schemas.microsoft.com/office/drawing/2014/main" xmlns="" id="{72E3224A-48F0-4040-8D92-2C7BE95BB758}"/>
              </a:ext>
            </a:extLst>
          </p:cNvPr>
          <p:cNvSpPr/>
          <p:nvPr/>
        </p:nvSpPr>
        <p:spPr>
          <a:xfrm rot="3964757">
            <a:off x="3884499" y="4511238"/>
            <a:ext cx="330200" cy="870123"/>
          </a:xfrm>
          <a:prstGeom prst="triangle">
            <a:avLst>
              <a:gd name="adj" fmla="val 705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Isosceles Triangle 79">
            <a:extLst>
              <a:ext uri="{FF2B5EF4-FFF2-40B4-BE49-F238E27FC236}">
                <a16:creationId xmlns:a16="http://schemas.microsoft.com/office/drawing/2014/main" xmlns="" id="{58D32251-7912-4CDD-9259-D8AEDE66BEFC}"/>
              </a:ext>
            </a:extLst>
          </p:cNvPr>
          <p:cNvSpPr/>
          <p:nvPr/>
        </p:nvSpPr>
        <p:spPr>
          <a:xfrm rot="5247443">
            <a:off x="3636849" y="3158689"/>
            <a:ext cx="330200" cy="870123"/>
          </a:xfrm>
          <a:prstGeom prst="triangle">
            <a:avLst>
              <a:gd name="adj" fmla="val 705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Isosceles Triangle 78">
            <a:extLst>
              <a:ext uri="{FF2B5EF4-FFF2-40B4-BE49-F238E27FC236}">
                <a16:creationId xmlns:a16="http://schemas.microsoft.com/office/drawing/2014/main" xmlns="" id="{BD5BBCC8-5D0D-4FD7-A9A5-E5EDAAF07937}"/>
              </a:ext>
            </a:extLst>
          </p:cNvPr>
          <p:cNvSpPr/>
          <p:nvPr/>
        </p:nvSpPr>
        <p:spPr>
          <a:xfrm rot="6556496">
            <a:off x="3873786" y="1826955"/>
            <a:ext cx="330200" cy="856983"/>
          </a:xfrm>
          <a:prstGeom prst="triangle">
            <a:avLst>
              <a:gd name="adj" fmla="val 70581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1504DF71-1CBC-47AE-B330-1440CF7E44DE}"/>
              </a:ext>
            </a:extLst>
          </p:cNvPr>
          <p:cNvSpPr/>
          <p:nvPr/>
        </p:nvSpPr>
        <p:spPr>
          <a:xfrm>
            <a:off x="4292600" y="1900388"/>
            <a:ext cx="3416300" cy="3416300"/>
          </a:xfrm>
          <a:prstGeom prst="ellips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B4598575-E0CD-4B0E-BD87-942520C95E42}"/>
              </a:ext>
            </a:extLst>
          </p:cNvPr>
          <p:cNvSpPr txBox="1"/>
          <p:nvPr/>
        </p:nvSpPr>
        <p:spPr>
          <a:xfrm>
            <a:off x="457200" y="6349245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  <a:hlinkClick r:id="rId2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  <a:hlinkClick r:id="rId2"/>
              </a:rPr>
              <a:t>ZielonyPonton.pl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B47E0894-5FF6-4780-839E-0268CFD65858}"/>
              </a:ext>
            </a:extLst>
          </p:cNvPr>
          <p:cNvSpPr/>
          <p:nvPr/>
        </p:nvSpPr>
        <p:spPr>
          <a:xfrm>
            <a:off x="11512283" y="243039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2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3821C87F-D089-4900-9B9E-D7920FDFDCAE}"/>
              </a:ext>
            </a:extLst>
          </p:cNvPr>
          <p:cNvSpPr/>
          <p:nvPr/>
        </p:nvSpPr>
        <p:spPr>
          <a:xfrm>
            <a:off x="823140" y="2996888"/>
            <a:ext cx="2686050" cy="1255384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ED2CA71B-2ACA-4DEE-95FD-5C8AA6931574}"/>
              </a:ext>
            </a:extLst>
          </p:cNvPr>
          <p:cNvSpPr/>
          <p:nvPr/>
        </p:nvSpPr>
        <p:spPr>
          <a:xfrm>
            <a:off x="1092200" y="4582585"/>
            <a:ext cx="2686050" cy="125538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99F2D68C-917F-4D0C-8E8B-8B0D0321F1DF}"/>
              </a:ext>
            </a:extLst>
          </p:cNvPr>
          <p:cNvSpPr/>
          <p:nvPr/>
        </p:nvSpPr>
        <p:spPr>
          <a:xfrm>
            <a:off x="1092200" y="1404308"/>
            <a:ext cx="2686050" cy="125538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5F53DB4E-EEF6-4BF5-AB65-BF3F01695DC5}"/>
              </a:ext>
            </a:extLst>
          </p:cNvPr>
          <p:cNvSpPr/>
          <p:nvPr/>
        </p:nvSpPr>
        <p:spPr>
          <a:xfrm>
            <a:off x="4610100" y="2208842"/>
            <a:ext cx="2781300" cy="2781300"/>
          </a:xfrm>
          <a:prstGeom prst="ellipse">
            <a:avLst/>
          </a:prstGeom>
          <a:solidFill>
            <a:srgbClr val="569B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F0F7D4B2-5C42-4B8D-9B44-D6FFCE779411}"/>
              </a:ext>
            </a:extLst>
          </p:cNvPr>
          <p:cNvSpPr/>
          <p:nvPr/>
        </p:nvSpPr>
        <p:spPr>
          <a:xfrm>
            <a:off x="8502650" y="1404308"/>
            <a:ext cx="2686050" cy="125538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9AA9A457-8529-486D-B09C-806683258232}"/>
              </a:ext>
            </a:extLst>
          </p:cNvPr>
          <p:cNvSpPr/>
          <p:nvPr/>
        </p:nvSpPr>
        <p:spPr>
          <a:xfrm>
            <a:off x="8682810" y="2980846"/>
            <a:ext cx="2686050" cy="1255384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0768B0DB-591D-4FB9-AC66-5AA722E48553}"/>
              </a:ext>
            </a:extLst>
          </p:cNvPr>
          <p:cNvSpPr/>
          <p:nvPr/>
        </p:nvSpPr>
        <p:spPr>
          <a:xfrm>
            <a:off x="8502650" y="4582585"/>
            <a:ext cx="2686049" cy="1255384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xmlns="" id="{8DC2CBB4-83C8-4663-8CE9-A945B2A34681}"/>
              </a:ext>
            </a:extLst>
          </p:cNvPr>
          <p:cNvSpPr txBox="1"/>
          <p:nvPr/>
        </p:nvSpPr>
        <p:spPr>
          <a:xfrm>
            <a:off x="1389413" y="4797631"/>
            <a:ext cx="21850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Kontakt</a:t>
            </a:r>
            <a:br>
              <a:rPr kumimoji="0" lang="pl-PL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</a:br>
            <a:r>
              <a:rPr kumimoji="0" lang="pl-PL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 z naturą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xmlns="" id="{3AB0BC29-3C86-436A-BA37-871EAACC46D1}"/>
              </a:ext>
            </a:extLst>
          </p:cNvPr>
          <p:cNvSpPr txBox="1"/>
          <p:nvPr/>
        </p:nvSpPr>
        <p:spPr>
          <a:xfrm>
            <a:off x="878774" y="3241964"/>
            <a:ext cx="25650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Rodzinna Przygoda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xmlns="" id="{750AD01D-4CD0-4E97-86C6-9210FF300D58}"/>
              </a:ext>
            </a:extLst>
          </p:cNvPr>
          <p:cNvSpPr txBox="1"/>
          <p:nvPr/>
        </p:nvSpPr>
        <p:spPr>
          <a:xfrm>
            <a:off x="1353787" y="1733797"/>
            <a:ext cx="22088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Bezpieczeństwo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xmlns="" id="{548DCDA7-1221-4F37-B307-D66695EC57DF}"/>
              </a:ext>
            </a:extLst>
          </p:cNvPr>
          <p:cNvSpPr txBox="1"/>
          <p:nvPr/>
        </p:nvSpPr>
        <p:spPr>
          <a:xfrm>
            <a:off x="8831221" y="1464022"/>
            <a:ext cx="206700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Łatwość, nie za długo na pierwszy raz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xmlns="" id="{42D56978-6706-4B76-ADC3-CCB84BA10F0C}"/>
              </a:ext>
            </a:extLst>
          </p:cNvPr>
          <p:cNvSpPr txBox="1"/>
          <p:nvPr/>
        </p:nvSpPr>
        <p:spPr>
          <a:xfrm>
            <a:off x="8918371" y="3206336"/>
            <a:ext cx="23513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Dla każdego, bez doświadczenia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xmlns="" id="{392AE5F8-6D59-40E0-97B0-C1CD013DDDCE}"/>
              </a:ext>
            </a:extLst>
          </p:cNvPr>
          <p:cNvSpPr txBox="1"/>
          <p:nvPr/>
        </p:nvSpPr>
        <p:spPr>
          <a:xfrm>
            <a:off x="8961850" y="4794226"/>
            <a:ext cx="20670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Aktywny wypoczynek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xmlns="" id="{FD74D588-B338-4998-ACA4-3B9ADC3419E4}"/>
              </a:ext>
            </a:extLst>
          </p:cNvPr>
          <p:cNvSpPr txBox="1"/>
          <p:nvPr/>
        </p:nvSpPr>
        <p:spPr>
          <a:xfrm>
            <a:off x="4498753" y="3248328"/>
            <a:ext cx="293274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</a:rPr>
              <a:t>Oferta </a:t>
            </a:r>
            <a:endParaRPr kumimoji="0" lang="en-GB" sz="35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83" name="Isosceles Triangle 82">
            <a:extLst>
              <a:ext uri="{FF2B5EF4-FFF2-40B4-BE49-F238E27FC236}">
                <a16:creationId xmlns:a16="http://schemas.microsoft.com/office/drawing/2014/main" xmlns="" id="{74679F57-1F08-46E3-B260-02B357B1EF27}"/>
              </a:ext>
            </a:extLst>
          </p:cNvPr>
          <p:cNvSpPr/>
          <p:nvPr/>
        </p:nvSpPr>
        <p:spPr>
          <a:xfrm rot="16200000">
            <a:off x="8106714" y="3159182"/>
            <a:ext cx="330200" cy="898190"/>
          </a:xfrm>
          <a:prstGeom prst="triangle">
            <a:avLst>
              <a:gd name="adj" fmla="val 70581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663592DE-3E9E-477A-AE77-DF95203C0AF4}"/>
              </a:ext>
            </a:extLst>
          </p:cNvPr>
          <p:cNvSpPr txBox="1"/>
          <p:nvPr/>
        </p:nvSpPr>
        <p:spPr>
          <a:xfrm>
            <a:off x="1202749" y="235148"/>
            <a:ext cx="96737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Założenia </a:t>
            </a:r>
            <a:endParaRPr kumimoji="0" lang="en-US" sz="5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02574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B4598575-E0CD-4B0E-BD87-942520C95E42}"/>
              </a:ext>
            </a:extLst>
          </p:cNvPr>
          <p:cNvSpPr txBox="1"/>
          <p:nvPr/>
        </p:nvSpPr>
        <p:spPr>
          <a:xfrm>
            <a:off x="457200" y="6349245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ZielonyPonton.pl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699AC3C-FE44-4341-B799-F20DE8937C2B}"/>
              </a:ext>
            </a:extLst>
          </p:cNvPr>
          <p:cNvSpPr txBox="1"/>
          <p:nvPr/>
        </p:nvSpPr>
        <p:spPr>
          <a:xfrm>
            <a:off x="1202749" y="235148"/>
            <a:ext cx="96737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4 zasady bezpieczeństwa</a:t>
            </a:r>
            <a:endParaRPr kumimoji="0" lang="en-US" sz="5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51" name="Group 50"/>
          <p:cNvGrpSpPr/>
          <p:nvPr/>
        </p:nvGrpSpPr>
        <p:grpSpPr>
          <a:xfrm>
            <a:off x="366773" y="1387329"/>
            <a:ext cx="6571935" cy="4376417"/>
            <a:chOff x="2504332" y="1399204"/>
            <a:chExt cx="6571935" cy="4376417"/>
          </a:xfrm>
        </p:grpSpPr>
        <p:sp>
          <p:nvSpPr>
            <p:cNvPr id="2" name="Arrow: Pentagon 1">
              <a:extLst>
                <a:ext uri="{FF2B5EF4-FFF2-40B4-BE49-F238E27FC236}">
                  <a16:creationId xmlns:a16="http://schemas.microsoft.com/office/drawing/2014/main" xmlns="" id="{4F1941AF-8191-4EBD-893F-756FFAF4FDBF}"/>
                </a:ext>
              </a:extLst>
            </p:cNvPr>
            <p:cNvSpPr/>
            <p:nvPr/>
          </p:nvSpPr>
          <p:spPr>
            <a:xfrm>
              <a:off x="3115733" y="1399204"/>
              <a:ext cx="5960534" cy="109410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Arrow: Pentagon 5">
              <a:extLst>
                <a:ext uri="{FF2B5EF4-FFF2-40B4-BE49-F238E27FC236}">
                  <a16:creationId xmlns:a16="http://schemas.microsoft.com/office/drawing/2014/main" xmlns="" id="{5D712B20-0992-46E7-83C0-F1BF8DB9778A}"/>
                </a:ext>
              </a:extLst>
            </p:cNvPr>
            <p:cNvSpPr/>
            <p:nvPr/>
          </p:nvSpPr>
          <p:spPr>
            <a:xfrm>
              <a:off x="3115733" y="2493308"/>
              <a:ext cx="5960534" cy="109410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Arrow: Pentagon 6">
              <a:extLst>
                <a:ext uri="{FF2B5EF4-FFF2-40B4-BE49-F238E27FC236}">
                  <a16:creationId xmlns:a16="http://schemas.microsoft.com/office/drawing/2014/main" xmlns="" id="{31AD08BD-2B74-49D8-9323-27281CC83CA1}"/>
                </a:ext>
              </a:extLst>
            </p:cNvPr>
            <p:cNvSpPr/>
            <p:nvPr/>
          </p:nvSpPr>
          <p:spPr>
            <a:xfrm>
              <a:off x="3115733" y="3587412"/>
              <a:ext cx="5960534" cy="109410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Arrow: Pentagon 8">
              <a:extLst>
                <a:ext uri="{FF2B5EF4-FFF2-40B4-BE49-F238E27FC236}">
                  <a16:creationId xmlns:a16="http://schemas.microsoft.com/office/drawing/2014/main" xmlns="" id="{8E523EB2-29C3-49DE-A76F-45EEDF0836BF}"/>
                </a:ext>
              </a:extLst>
            </p:cNvPr>
            <p:cNvSpPr/>
            <p:nvPr/>
          </p:nvSpPr>
          <p:spPr>
            <a:xfrm>
              <a:off x="3115733" y="4681516"/>
              <a:ext cx="5960534" cy="1094104"/>
            </a:xfrm>
            <a:prstGeom prst="homePlat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xmlns="" id="{1AF86937-43DA-459C-96FB-27C5E7148A3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4332" y="2494466"/>
              <a:ext cx="611402" cy="1093718"/>
            </a:xfrm>
            <a:custGeom>
              <a:avLst/>
              <a:gdLst>
                <a:gd name="T0" fmla="*/ 0 w 337"/>
                <a:gd name="T1" fmla="*/ 183 h 709"/>
                <a:gd name="T2" fmla="*/ 0 w 337"/>
                <a:gd name="T3" fmla="*/ 708 h 709"/>
                <a:gd name="T4" fmla="*/ 337 w 337"/>
                <a:gd name="T5" fmla="*/ 709 h 709"/>
                <a:gd name="T6" fmla="*/ 337 w 337"/>
                <a:gd name="T7" fmla="*/ 0 h 709"/>
                <a:gd name="T8" fmla="*/ 0 w 337"/>
                <a:gd name="T9" fmla="*/ 183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7" h="709">
                  <a:moveTo>
                    <a:pt x="0" y="183"/>
                  </a:moveTo>
                  <a:lnTo>
                    <a:pt x="0" y="708"/>
                  </a:lnTo>
                  <a:lnTo>
                    <a:pt x="337" y="709"/>
                  </a:lnTo>
                  <a:lnTo>
                    <a:pt x="337" y="0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xmlns="" id="{02D15E8F-895E-487D-8BA7-7BE9FAEB7A61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4332" y="1399205"/>
              <a:ext cx="611402" cy="1377560"/>
            </a:xfrm>
            <a:custGeom>
              <a:avLst/>
              <a:gdLst>
                <a:gd name="T0" fmla="*/ 0 w 337"/>
                <a:gd name="T1" fmla="*/ 369 h 893"/>
                <a:gd name="T2" fmla="*/ 0 w 337"/>
                <a:gd name="T3" fmla="*/ 893 h 893"/>
                <a:gd name="T4" fmla="*/ 337 w 337"/>
                <a:gd name="T5" fmla="*/ 710 h 893"/>
                <a:gd name="T6" fmla="*/ 337 w 337"/>
                <a:gd name="T7" fmla="*/ 0 h 893"/>
                <a:gd name="T8" fmla="*/ 0 w 337"/>
                <a:gd name="T9" fmla="*/ 369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7" h="893">
                  <a:moveTo>
                    <a:pt x="0" y="369"/>
                  </a:moveTo>
                  <a:lnTo>
                    <a:pt x="0" y="893"/>
                  </a:lnTo>
                  <a:lnTo>
                    <a:pt x="337" y="710"/>
                  </a:lnTo>
                  <a:lnTo>
                    <a:pt x="337" y="0"/>
                  </a:lnTo>
                  <a:lnTo>
                    <a:pt x="0" y="369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xmlns="" id="{2D5A052A-A9B2-4634-AEE1-7FF88F8C6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4332" y="3586642"/>
              <a:ext cx="611402" cy="1093718"/>
            </a:xfrm>
            <a:custGeom>
              <a:avLst/>
              <a:gdLst>
                <a:gd name="T0" fmla="*/ 0 w 337"/>
                <a:gd name="T1" fmla="*/ 526 h 709"/>
                <a:gd name="T2" fmla="*/ 0 w 337"/>
                <a:gd name="T3" fmla="*/ 1 h 709"/>
                <a:gd name="T4" fmla="*/ 337 w 337"/>
                <a:gd name="T5" fmla="*/ 0 h 709"/>
                <a:gd name="T6" fmla="*/ 337 w 337"/>
                <a:gd name="T7" fmla="*/ 709 h 709"/>
                <a:gd name="T8" fmla="*/ 0 w 337"/>
                <a:gd name="T9" fmla="*/ 526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7" h="709">
                  <a:moveTo>
                    <a:pt x="0" y="526"/>
                  </a:moveTo>
                  <a:lnTo>
                    <a:pt x="0" y="1"/>
                  </a:lnTo>
                  <a:lnTo>
                    <a:pt x="337" y="0"/>
                  </a:lnTo>
                  <a:lnTo>
                    <a:pt x="337" y="709"/>
                  </a:lnTo>
                  <a:lnTo>
                    <a:pt x="0" y="526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xmlns="" id="{3C1A153D-A41F-4D59-9FB0-F6238D32BAD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4332" y="4398061"/>
              <a:ext cx="611402" cy="1377560"/>
            </a:xfrm>
            <a:custGeom>
              <a:avLst/>
              <a:gdLst>
                <a:gd name="T0" fmla="*/ 0 w 337"/>
                <a:gd name="T1" fmla="*/ 524 h 893"/>
                <a:gd name="T2" fmla="*/ 0 w 337"/>
                <a:gd name="T3" fmla="*/ 0 h 893"/>
                <a:gd name="T4" fmla="*/ 337 w 337"/>
                <a:gd name="T5" fmla="*/ 183 h 893"/>
                <a:gd name="T6" fmla="*/ 337 w 337"/>
                <a:gd name="T7" fmla="*/ 893 h 893"/>
                <a:gd name="T8" fmla="*/ 0 w 337"/>
                <a:gd name="T9" fmla="*/ 524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7" h="893">
                  <a:moveTo>
                    <a:pt x="0" y="524"/>
                  </a:moveTo>
                  <a:lnTo>
                    <a:pt x="0" y="0"/>
                  </a:lnTo>
                  <a:lnTo>
                    <a:pt x="337" y="183"/>
                  </a:lnTo>
                  <a:lnTo>
                    <a:pt x="337" y="893"/>
                  </a:lnTo>
                  <a:lnTo>
                    <a:pt x="0" y="524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F1A8E06F-8357-4D58-A7BF-BCB897B7308B}"/>
                </a:ext>
              </a:extLst>
            </p:cNvPr>
            <p:cNvSpPr txBox="1"/>
            <p:nvPr/>
          </p:nvSpPr>
          <p:spPr>
            <a:xfrm>
              <a:off x="3305190" y="1484260"/>
              <a:ext cx="1177107" cy="93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55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+mn-ea"/>
                  <a:cs typeface="+mn-cs"/>
                </a:rPr>
                <a:t>01</a:t>
              </a:r>
              <a:endParaRPr kumimoji="0" lang="en-GB" sz="55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70136193-E4CD-40C9-B87B-F992302BAF6E}"/>
                </a:ext>
              </a:extLst>
            </p:cNvPr>
            <p:cNvSpPr txBox="1"/>
            <p:nvPr/>
          </p:nvSpPr>
          <p:spPr>
            <a:xfrm>
              <a:off x="3305190" y="2564030"/>
              <a:ext cx="1177107" cy="93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55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+mn-ea"/>
                  <a:cs typeface="+mn-cs"/>
                </a:rPr>
                <a:t>02</a:t>
              </a:r>
              <a:endParaRPr kumimoji="0" lang="en-GB" sz="55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34BAA7A5-95DE-4BF7-A10B-3B270B85F9D8}"/>
                </a:ext>
              </a:extLst>
            </p:cNvPr>
            <p:cNvSpPr txBox="1"/>
            <p:nvPr/>
          </p:nvSpPr>
          <p:spPr>
            <a:xfrm>
              <a:off x="3305190" y="3653528"/>
              <a:ext cx="1177107" cy="93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55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+mn-ea"/>
                  <a:cs typeface="+mn-cs"/>
                </a:rPr>
                <a:t>03</a:t>
              </a:r>
              <a:endParaRPr kumimoji="0" lang="en-GB" sz="55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92A6B1ED-3AB1-4B68-8A4B-4BAB6C4E37D3}"/>
                </a:ext>
              </a:extLst>
            </p:cNvPr>
            <p:cNvSpPr txBox="1"/>
            <p:nvPr/>
          </p:nvSpPr>
          <p:spPr>
            <a:xfrm>
              <a:off x="3305190" y="4755996"/>
              <a:ext cx="1177107" cy="93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55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+mn-ea"/>
                  <a:cs typeface="+mn-cs"/>
                </a:rPr>
                <a:t>04</a:t>
              </a:r>
              <a:endParaRPr kumimoji="0" lang="en-GB" sz="55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xmlns="" id="{9F3760F2-B326-4CCA-BF04-1686769D992F}"/>
                </a:ext>
              </a:extLst>
            </p:cNvPr>
            <p:cNvSpPr txBox="1"/>
            <p:nvPr/>
          </p:nvSpPr>
          <p:spPr>
            <a:xfrm>
              <a:off x="4711314" y="1569789"/>
              <a:ext cx="347078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+mn-ea"/>
                  <a:cs typeface="+mn-cs"/>
                </a:rPr>
                <a:t>Nie pływamy jesli woda</a:t>
              </a:r>
              <a:r>
                <a:rPr kumimoji="0" lang="pl-PL" sz="1600" b="0" i="0" u="none" strike="noStrike" kern="1200" cap="none" spc="0" normalizeH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+mn-ea"/>
                  <a:cs typeface="+mn-cs"/>
                </a:rPr>
                <a:t> jest wyższa niż 190  i niższa niż 128 cm na punkcie pomiarowym</a:t>
              </a:r>
              <a:endPara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xmlns="" id="{9B23274B-F30F-45FE-9B20-DD92610F07D3}"/>
                </a:ext>
              </a:extLst>
            </p:cNvPr>
            <p:cNvSpPr txBox="1"/>
            <p:nvPr/>
          </p:nvSpPr>
          <p:spPr>
            <a:xfrm>
              <a:off x="4711314" y="2677229"/>
              <a:ext cx="337578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pl-PL" sz="1600" dirty="0" smtClean="0">
                  <a:solidFill>
                    <a:srgbClr val="FFFFFF"/>
                  </a:solidFill>
                  <a:latin typeface="Noto Sans" panose="020B0502040504020204" pitchFamily="34"/>
                </a:rPr>
                <a:t>Nie pływamy podczas burzy lub jeśli jest widoczne zagrozenie burzowe </a:t>
              </a:r>
              <a:endPara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endParaRP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xmlns="" id="{A4C04DDC-FBB9-4636-9E33-A03B05A18547}"/>
                </a:ext>
              </a:extLst>
            </p:cNvPr>
            <p:cNvSpPr txBox="1"/>
            <p:nvPr/>
          </p:nvSpPr>
          <p:spPr>
            <a:xfrm>
              <a:off x="4711314" y="3759269"/>
              <a:ext cx="345890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+mn-ea"/>
                  <a:cs typeface="+mn-cs"/>
                </a:rPr>
                <a:t>Nie pływamy gdy temperatura</a:t>
              </a:r>
              <a:r>
                <a:rPr kumimoji="0" lang="pl-PL" sz="1600" b="0" i="0" u="none" strike="noStrike" kern="1200" cap="none" spc="0" normalizeH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+mn-ea"/>
                  <a:cs typeface="+mn-cs"/>
                </a:rPr>
                <a:t> spadnie poniżej 10 st</a:t>
              </a:r>
              <a:endPara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xmlns="" id="{1AD1E6D6-93F9-44B3-A584-E4E19B82C8EF}"/>
                </a:ext>
              </a:extLst>
            </p:cNvPr>
            <p:cNvSpPr txBox="1"/>
            <p:nvPr/>
          </p:nvSpPr>
          <p:spPr>
            <a:xfrm>
              <a:off x="4711314" y="4861629"/>
              <a:ext cx="356578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+mn-ea"/>
                  <a:cs typeface="+mn-cs"/>
                </a:rPr>
                <a:t>Nie </a:t>
              </a:r>
              <a:r>
                <a:rPr kumimoji="0" lang="pl-PL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+mn-ea"/>
                  <a:cs typeface="+mn-cs"/>
                </a:rPr>
                <a:t>pływamy</a:t>
              </a:r>
              <a:r>
                <a:rPr kumimoji="0" lang="pl-PL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+mn-ea"/>
                  <a:cs typeface="+mn-cs"/>
                </a:rPr>
                <a:t> jesli prędkość</a:t>
              </a:r>
              <a:r>
                <a:rPr kumimoji="0" lang="pl-PL" b="0" i="0" u="none" strike="noStrike" kern="1200" cap="none" spc="0" normalizeH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+mn-ea"/>
                  <a:cs typeface="+mn-cs"/>
                </a:rPr>
                <a:t> wiatru przekracza 50 km/h</a:t>
              </a:r>
              <a:endPara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4796628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B4598575-E0CD-4B0E-BD87-942520C95E42}"/>
              </a:ext>
            </a:extLst>
          </p:cNvPr>
          <p:cNvSpPr txBox="1"/>
          <p:nvPr/>
        </p:nvSpPr>
        <p:spPr>
          <a:xfrm>
            <a:off x="457200" y="6349245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A840493D-ED03-4C28-ACEE-38D98F2CE078}"/>
              </a:ext>
            </a:extLst>
          </p:cNvPr>
          <p:cNvSpPr/>
          <p:nvPr/>
        </p:nvSpPr>
        <p:spPr>
          <a:xfrm>
            <a:off x="0" y="3905250"/>
            <a:ext cx="12192000" cy="228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1BB39A9F-E556-4742-91F3-57522BEE03C7}"/>
              </a:ext>
            </a:extLst>
          </p:cNvPr>
          <p:cNvSpPr/>
          <p:nvPr/>
        </p:nvSpPr>
        <p:spPr>
          <a:xfrm>
            <a:off x="1236474" y="3706812"/>
            <a:ext cx="625475" cy="625475"/>
          </a:xfrm>
          <a:prstGeom prst="ellipse">
            <a:avLst/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DF591DA5-BEDB-402C-86C9-F3E4F94BF22F}"/>
              </a:ext>
            </a:extLst>
          </p:cNvPr>
          <p:cNvSpPr/>
          <p:nvPr/>
        </p:nvSpPr>
        <p:spPr>
          <a:xfrm>
            <a:off x="3331974" y="3706812"/>
            <a:ext cx="625475" cy="625475"/>
          </a:xfrm>
          <a:prstGeom prst="ellipse">
            <a:avLst/>
          </a:prstGeom>
          <a:solidFill>
            <a:schemeClr val="accent2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ABA6FC83-E462-4892-847C-3365DC9EB610}"/>
              </a:ext>
            </a:extLst>
          </p:cNvPr>
          <p:cNvSpPr/>
          <p:nvPr/>
        </p:nvSpPr>
        <p:spPr>
          <a:xfrm>
            <a:off x="5522724" y="3706812"/>
            <a:ext cx="625475" cy="625475"/>
          </a:xfrm>
          <a:prstGeom prst="ellipse">
            <a:avLst/>
          </a:prstGeom>
          <a:solidFill>
            <a:schemeClr val="accent4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5B3B0292-E90E-45F5-91ED-FC7AE600C01F}"/>
              </a:ext>
            </a:extLst>
          </p:cNvPr>
          <p:cNvSpPr/>
          <p:nvPr/>
        </p:nvSpPr>
        <p:spPr>
          <a:xfrm>
            <a:off x="7732524" y="3706812"/>
            <a:ext cx="625475" cy="625475"/>
          </a:xfrm>
          <a:prstGeom prst="ellipse">
            <a:avLst/>
          </a:prstGeom>
          <a:solidFill>
            <a:schemeClr val="accent5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2B9300BF-75C1-46B4-A2E9-097AB3616AD6}"/>
              </a:ext>
            </a:extLst>
          </p:cNvPr>
          <p:cNvSpPr/>
          <p:nvPr/>
        </p:nvSpPr>
        <p:spPr>
          <a:xfrm>
            <a:off x="10189974" y="3706812"/>
            <a:ext cx="625475" cy="625475"/>
          </a:xfrm>
          <a:prstGeom prst="ellipse">
            <a:avLst/>
          </a:prstGeom>
          <a:solidFill>
            <a:schemeClr val="accent6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B3F10488-09C9-4873-9E7B-05933BB40164}"/>
              </a:ext>
            </a:extLst>
          </p:cNvPr>
          <p:cNvSpPr txBox="1"/>
          <p:nvPr/>
        </p:nvSpPr>
        <p:spPr>
          <a:xfrm>
            <a:off x="567815" y="2880519"/>
            <a:ext cx="200912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Kim jest nasz klient ?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500" dirty="0" smtClean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Jak do niego trafimy.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0C6D2D17-B294-49A8-B855-3D01106315F6}"/>
              </a:ext>
            </a:extLst>
          </p:cNvPr>
          <p:cNvSpPr txBox="1"/>
          <p:nvPr/>
        </p:nvSpPr>
        <p:spPr>
          <a:xfrm>
            <a:off x="4876161" y="2381755"/>
            <a:ext cx="1962790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Precyzyjna informacja dla klienta,</a:t>
            </a:r>
            <a:r>
              <a:rPr kumimoji="0" lang="pl-PL" sz="15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 im więcej wiedzy, tym mniej obaw.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48FFCDDC-C535-4CEA-A5B3-64C596BC037F}"/>
              </a:ext>
            </a:extLst>
          </p:cNvPr>
          <p:cNvSpPr txBox="1"/>
          <p:nvPr/>
        </p:nvSpPr>
        <p:spPr>
          <a:xfrm>
            <a:off x="9524360" y="2388273"/>
            <a:ext cx="2089707" cy="556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Wyróżnij swój produkt, daj klientom więcej!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9FAF0F6A-4BF2-4B76-A7B1-14C5E5D3314E}"/>
              </a:ext>
            </a:extLst>
          </p:cNvPr>
          <p:cNvSpPr txBox="1"/>
          <p:nvPr/>
        </p:nvSpPr>
        <p:spPr>
          <a:xfrm>
            <a:off x="7085961" y="4630904"/>
            <a:ext cx="196279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Zaprojektuj obsługę, zadbaj o potrzeby, badaj opinie.  </a:t>
            </a:r>
            <a:r>
              <a:rPr kumimoji="0" lang="pl-PL" sz="15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430529B4-EFC8-4092-845B-A63565AEE513}"/>
              </a:ext>
            </a:extLst>
          </p:cNvPr>
          <p:cNvSpPr txBox="1"/>
          <p:nvPr/>
        </p:nvSpPr>
        <p:spPr>
          <a:xfrm>
            <a:off x="1236473" y="3781022"/>
            <a:ext cx="6254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5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01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509B505E-3812-4A49-B70A-B35F6535BA62}"/>
              </a:ext>
            </a:extLst>
          </p:cNvPr>
          <p:cNvSpPr txBox="1"/>
          <p:nvPr/>
        </p:nvSpPr>
        <p:spPr>
          <a:xfrm>
            <a:off x="3331973" y="3781022"/>
            <a:ext cx="6254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5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01 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52CBCC2A-1053-45D9-8BB8-25FBF08A77B6}"/>
              </a:ext>
            </a:extLst>
          </p:cNvPr>
          <p:cNvSpPr txBox="1"/>
          <p:nvPr/>
        </p:nvSpPr>
        <p:spPr>
          <a:xfrm>
            <a:off x="5529651" y="3781022"/>
            <a:ext cx="6254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5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03 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D3AC7BBC-8186-4AEB-867F-9D58EBAC73A3}"/>
              </a:ext>
            </a:extLst>
          </p:cNvPr>
          <p:cNvSpPr txBox="1"/>
          <p:nvPr/>
        </p:nvSpPr>
        <p:spPr>
          <a:xfrm>
            <a:off x="7732524" y="3781022"/>
            <a:ext cx="6254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5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04 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3DBC438E-173F-4C54-9771-7B7D411FC014}"/>
              </a:ext>
            </a:extLst>
          </p:cNvPr>
          <p:cNvSpPr txBox="1"/>
          <p:nvPr/>
        </p:nvSpPr>
        <p:spPr>
          <a:xfrm>
            <a:off x="10196901" y="3781022"/>
            <a:ext cx="6254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5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05 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3" name="Group 52">
            <a:extLst>
              <a:ext uri="{FF2B5EF4-FFF2-40B4-BE49-F238E27FC236}">
                <a16:creationId xmlns:a16="http://schemas.microsoft.com/office/drawing/2014/main" xmlns="" id="{0BCDFE16-E570-4AE9-8C9F-057C3139967D}"/>
              </a:ext>
            </a:extLst>
          </p:cNvPr>
          <p:cNvGrpSpPr/>
          <p:nvPr/>
        </p:nvGrpSpPr>
        <p:grpSpPr>
          <a:xfrm>
            <a:off x="3182392" y="2365614"/>
            <a:ext cx="861983" cy="861774"/>
            <a:chOff x="2700338" y="8651875"/>
            <a:chExt cx="6545262" cy="6543675"/>
          </a:xfrm>
          <a:solidFill>
            <a:schemeClr val="tx1"/>
          </a:solidFill>
        </p:grpSpPr>
        <p:sp>
          <p:nvSpPr>
            <p:cNvPr id="54" name="Freeform 18">
              <a:extLst>
                <a:ext uri="{FF2B5EF4-FFF2-40B4-BE49-F238E27FC236}">
                  <a16:creationId xmlns:a16="http://schemas.microsoft.com/office/drawing/2014/main" xmlns="" id="{0D3C4FD6-9395-4418-9818-4FED7DA0A8D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00338" y="10820400"/>
              <a:ext cx="4376737" cy="4375150"/>
            </a:xfrm>
            <a:custGeom>
              <a:avLst/>
              <a:gdLst>
                <a:gd name="T0" fmla="*/ 477 w 1376"/>
                <a:gd name="T1" fmla="*/ 1360 h 1376"/>
                <a:gd name="T2" fmla="*/ 312 w 1376"/>
                <a:gd name="T3" fmla="*/ 1212 h 1376"/>
                <a:gd name="T4" fmla="*/ 237 w 1376"/>
                <a:gd name="T5" fmla="*/ 1044 h 1376"/>
                <a:gd name="T6" fmla="*/ 64 w 1376"/>
                <a:gd name="T7" fmla="*/ 1013 h 1376"/>
                <a:gd name="T8" fmla="*/ 51 w 1376"/>
                <a:gd name="T9" fmla="*/ 793 h 1376"/>
                <a:gd name="T10" fmla="*/ 117 w 1376"/>
                <a:gd name="T11" fmla="*/ 621 h 1376"/>
                <a:gd name="T12" fmla="*/ 16 w 1376"/>
                <a:gd name="T13" fmla="*/ 476 h 1376"/>
                <a:gd name="T14" fmla="*/ 164 w 1376"/>
                <a:gd name="T15" fmla="*/ 312 h 1376"/>
                <a:gd name="T16" fmla="*/ 332 w 1376"/>
                <a:gd name="T17" fmla="*/ 237 h 1376"/>
                <a:gd name="T18" fmla="*/ 363 w 1376"/>
                <a:gd name="T19" fmla="*/ 63 h 1376"/>
                <a:gd name="T20" fmla="*/ 583 w 1376"/>
                <a:gd name="T21" fmla="*/ 51 h 1376"/>
                <a:gd name="T22" fmla="*/ 755 w 1376"/>
                <a:gd name="T23" fmla="*/ 116 h 1376"/>
                <a:gd name="T24" fmla="*/ 900 w 1376"/>
                <a:gd name="T25" fmla="*/ 16 h 1376"/>
                <a:gd name="T26" fmla="*/ 1064 w 1376"/>
                <a:gd name="T27" fmla="*/ 163 h 1376"/>
                <a:gd name="T28" fmla="*/ 1139 w 1376"/>
                <a:gd name="T29" fmla="*/ 331 h 1376"/>
                <a:gd name="T30" fmla="*/ 1313 w 1376"/>
                <a:gd name="T31" fmla="*/ 362 h 1376"/>
                <a:gd name="T32" fmla="*/ 1360 w 1376"/>
                <a:gd name="T33" fmla="*/ 476 h 1376"/>
                <a:gd name="T34" fmla="*/ 1260 w 1376"/>
                <a:gd name="T35" fmla="*/ 621 h 1376"/>
                <a:gd name="T36" fmla="*/ 1325 w 1376"/>
                <a:gd name="T37" fmla="*/ 793 h 1376"/>
                <a:gd name="T38" fmla="*/ 1313 w 1376"/>
                <a:gd name="T39" fmla="*/ 1013 h 1376"/>
                <a:gd name="T40" fmla="*/ 1139 w 1376"/>
                <a:gd name="T41" fmla="*/ 1044 h 1376"/>
                <a:gd name="T42" fmla="*/ 1064 w 1376"/>
                <a:gd name="T43" fmla="*/ 1212 h 1376"/>
                <a:gd name="T44" fmla="*/ 900 w 1376"/>
                <a:gd name="T45" fmla="*/ 1360 h 1376"/>
                <a:gd name="T46" fmla="*/ 755 w 1376"/>
                <a:gd name="T47" fmla="*/ 1259 h 1376"/>
                <a:gd name="T48" fmla="*/ 583 w 1376"/>
                <a:gd name="T49" fmla="*/ 1325 h 1376"/>
                <a:gd name="T50" fmla="*/ 403 w 1376"/>
                <a:gd name="T51" fmla="*/ 1230 h 1376"/>
                <a:gd name="T52" fmla="*/ 544 w 1376"/>
                <a:gd name="T53" fmla="*/ 1210 h 1376"/>
                <a:gd name="T54" fmla="*/ 748 w 1376"/>
                <a:gd name="T55" fmla="*/ 1167 h 1376"/>
                <a:gd name="T56" fmla="*/ 870 w 1376"/>
                <a:gd name="T57" fmla="*/ 1273 h 1376"/>
                <a:gd name="T58" fmla="*/ 956 w 1376"/>
                <a:gd name="T59" fmla="*/ 1159 h 1376"/>
                <a:gd name="T60" fmla="*/ 1070 w 1376"/>
                <a:gd name="T61" fmla="*/ 985 h 1376"/>
                <a:gd name="T62" fmla="*/ 1230 w 1376"/>
                <a:gd name="T63" fmla="*/ 973 h 1376"/>
                <a:gd name="T64" fmla="*/ 1211 w 1376"/>
                <a:gd name="T65" fmla="*/ 832 h 1376"/>
                <a:gd name="T66" fmla="*/ 1168 w 1376"/>
                <a:gd name="T67" fmla="*/ 628 h 1376"/>
                <a:gd name="T68" fmla="*/ 1274 w 1376"/>
                <a:gd name="T69" fmla="*/ 506 h 1376"/>
                <a:gd name="T70" fmla="*/ 1160 w 1376"/>
                <a:gd name="T71" fmla="*/ 420 h 1376"/>
                <a:gd name="T72" fmla="*/ 986 w 1376"/>
                <a:gd name="T73" fmla="*/ 306 h 1376"/>
                <a:gd name="T74" fmla="*/ 974 w 1376"/>
                <a:gd name="T75" fmla="*/ 146 h 1376"/>
                <a:gd name="T76" fmla="*/ 833 w 1376"/>
                <a:gd name="T77" fmla="*/ 165 h 1376"/>
                <a:gd name="T78" fmla="*/ 629 w 1376"/>
                <a:gd name="T79" fmla="*/ 208 h 1376"/>
                <a:gd name="T80" fmla="*/ 507 w 1376"/>
                <a:gd name="T81" fmla="*/ 102 h 1376"/>
                <a:gd name="T82" fmla="*/ 421 w 1376"/>
                <a:gd name="T83" fmla="*/ 216 h 1376"/>
                <a:gd name="T84" fmla="*/ 307 w 1376"/>
                <a:gd name="T85" fmla="*/ 390 h 1376"/>
                <a:gd name="T86" fmla="*/ 146 w 1376"/>
                <a:gd name="T87" fmla="*/ 402 h 1376"/>
                <a:gd name="T88" fmla="*/ 166 w 1376"/>
                <a:gd name="T89" fmla="*/ 543 h 1376"/>
                <a:gd name="T90" fmla="*/ 209 w 1376"/>
                <a:gd name="T91" fmla="*/ 747 h 1376"/>
                <a:gd name="T92" fmla="*/ 103 w 1376"/>
                <a:gd name="T93" fmla="*/ 869 h 1376"/>
                <a:gd name="T94" fmla="*/ 217 w 1376"/>
                <a:gd name="T95" fmla="*/ 955 h 1376"/>
                <a:gd name="T96" fmla="*/ 391 w 1376"/>
                <a:gd name="T97" fmla="*/ 1069 h 1376"/>
                <a:gd name="T98" fmla="*/ 403 w 1376"/>
                <a:gd name="T99" fmla="*/ 1230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376" h="1376">
                  <a:moveTo>
                    <a:pt x="509" y="1366"/>
                  </a:moveTo>
                  <a:cubicBezTo>
                    <a:pt x="498" y="1366"/>
                    <a:pt x="487" y="1364"/>
                    <a:pt x="477" y="1360"/>
                  </a:cubicBezTo>
                  <a:cubicBezTo>
                    <a:pt x="363" y="1312"/>
                    <a:pt x="363" y="1312"/>
                    <a:pt x="363" y="1312"/>
                  </a:cubicBezTo>
                  <a:cubicBezTo>
                    <a:pt x="324" y="1296"/>
                    <a:pt x="302" y="1253"/>
                    <a:pt x="312" y="1212"/>
                  </a:cubicBezTo>
                  <a:cubicBezTo>
                    <a:pt x="319" y="1188"/>
                    <a:pt x="325" y="1163"/>
                    <a:pt x="332" y="1139"/>
                  </a:cubicBezTo>
                  <a:cubicBezTo>
                    <a:pt x="297" y="1111"/>
                    <a:pt x="265" y="1079"/>
                    <a:pt x="237" y="1044"/>
                  </a:cubicBezTo>
                  <a:cubicBezTo>
                    <a:pt x="213" y="1051"/>
                    <a:pt x="188" y="1057"/>
                    <a:pt x="164" y="1064"/>
                  </a:cubicBezTo>
                  <a:cubicBezTo>
                    <a:pt x="123" y="1074"/>
                    <a:pt x="80" y="1052"/>
                    <a:pt x="64" y="1013"/>
                  </a:cubicBezTo>
                  <a:cubicBezTo>
                    <a:pt x="16" y="899"/>
                    <a:pt x="16" y="899"/>
                    <a:pt x="16" y="899"/>
                  </a:cubicBezTo>
                  <a:cubicBezTo>
                    <a:pt x="0" y="860"/>
                    <a:pt x="15" y="815"/>
                    <a:pt x="51" y="793"/>
                  </a:cubicBezTo>
                  <a:cubicBezTo>
                    <a:pt x="73" y="780"/>
                    <a:pt x="95" y="767"/>
                    <a:pt x="117" y="754"/>
                  </a:cubicBezTo>
                  <a:cubicBezTo>
                    <a:pt x="112" y="710"/>
                    <a:pt x="112" y="665"/>
                    <a:pt x="117" y="621"/>
                  </a:cubicBezTo>
                  <a:cubicBezTo>
                    <a:pt x="95" y="608"/>
                    <a:pt x="73" y="595"/>
                    <a:pt x="51" y="582"/>
                  </a:cubicBezTo>
                  <a:cubicBezTo>
                    <a:pt x="15" y="561"/>
                    <a:pt x="0" y="515"/>
                    <a:pt x="16" y="476"/>
                  </a:cubicBezTo>
                  <a:cubicBezTo>
                    <a:pt x="64" y="362"/>
                    <a:pt x="64" y="362"/>
                    <a:pt x="64" y="362"/>
                  </a:cubicBezTo>
                  <a:cubicBezTo>
                    <a:pt x="80" y="323"/>
                    <a:pt x="123" y="301"/>
                    <a:pt x="164" y="312"/>
                  </a:cubicBezTo>
                  <a:cubicBezTo>
                    <a:pt x="188" y="318"/>
                    <a:pt x="213" y="324"/>
                    <a:pt x="237" y="331"/>
                  </a:cubicBezTo>
                  <a:cubicBezTo>
                    <a:pt x="265" y="296"/>
                    <a:pt x="297" y="264"/>
                    <a:pt x="332" y="237"/>
                  </a:cubicBezTo>
                  <a:cubicBezTo>
                    <a:pt x="325" y="212"/>
                    <a:pt x="319" y="187"/>
                    <a:pt x="312" y="163"/>
                  </a:cubicBezTo>
                  <a:cubicBezTo>
                    <a:pt x="302" y="122"/>
                    <a:pt x="324" y="79"/>
                    <a:pt x="363" y="63"/>
                  </a:cubicBezTo>
                  <a:cubicBezTo>
                    <a:pt x="477" y="16"/>
                    <a:pt x="477" y="16"/>
                    <a:pt x="477" y="16"/>
                  </a:cubicBezTo>
                  <a:cubicBezTo>
                    <a:pt x="516" y="0"/>
                    <a:pt x="561" y="15"/>
                    <a:pt x="583" y="51"/>
                  </a:cubicBezTo>
                  <a:cubicBezTo>
                    <a:pt x="596" y="72"/>
                    <a:pt x="609" y="94"/>
                    <a:pt x="622" y="116"/>
                  </a:cubicBezTo>
                  <a:cubicBezTo>
                    <a:pt x="666" y="111"/>
                    <a:pt x="711" y="111"/>
                    <a:pt x="755" y="116"/>
                  </a:cubicBezTo>
                  <a:cubicBezTo>
                    <a:pt x="768" y="94"/>
                    <a:pt x="781" y="72"/>
                    <a:pt x="794" y="51"/>
                  </a:cubicBezTo>
                  <a:cubicBezTo>
                    <a:pt x="815" y="15"/>
                    <a:pt x="861" y="0"/>
                    <a:pt x="900" y="16"/>
                  </a:cubicBezTo>
                  <a:cubicBezTo>
                    <a:pt x="1014" y="63"/>
                    <a:pt x="1014" y="63"/>
                    <a:pt x="1014" y="63"/>
                  </a:cubicBezTo>
                  <a:cubicBezTo>
                    <a:pt x="1053" y="79"/>
                    <a:pt x="1075" y="122"/>
                    <a:pt x="1064" y="163"/>
                  </a:cubicBezTo>
                  <a:cubicBezTo>
                    <a:pt x="1058" y="187"/>
                    <a:pt x="1052" y="212"/>
                    <a:pt x="1045" y="237"/>
                  </a:cubicBezTo>
                  <a:cubicBezTo>
                    <a:pt x="1080" y="264"/>
                    <a:pt x="1112" y="296"/>
                    <a:pt x="1139" y="331"/>
                  </a:cubicBezTo>
                  <a:cubicBezTo>
                    <a:pt x="1164" y="324"/>
                    <a:pt x="1189" y="318"/>
                    <a:pt x="1213" y="312"/>
                  </a:cubicBezTo>
                  <a:cubicBezTo>
                    <a:pt x="1254" y="301"/>
                    <a:pt x="1297" y="323"/>
                    <a:pt x="1313" y="362"/>
                  </a:cubicBezTo>
                  <a:cubicBezTo>
                    <a:pt x="1360" y="476"/>
                    <a:pt x="1360" y="476"/>
                    <a:pt x="1360" y="476"/>
                  </a:cubicBezTo>
                  <a:cubicBezTo>
                    <a:pt x="1360" y="476"/>
                    <a:pt x="1360" y="476"/>
                    <a:pt x="1360" y="476"/>
                  </a:cubicBezTo>
                  <a:cubicBezTo>
                    <a:pt x="1376" y="515"/>
                    <a:pt x="1361" y="561"/>
                    <a:pt x="1325" y="582"/>
                  </a:cubicBezTo>
                  <a:cubicBezTo>
                    <a:pt x="1304" y="595"/>
                    <a:pt x="1282" y="608"/>
                    <a:pt x="1260" y="621"/>
                  </a:cubicBezTo>
                  <a:cubicBezTo>
                    <a:pt x="1265" y="665"/>
                    <a:pt x="1265" y="710"/>
                    <a:pt x="1260" y="754"/>
                  </a:cubicBezTo>
                  <a:cubicBezTo>
                    <a:pt x="1282" y="767"/>
                    <a:pt x="1304" y="780"/>
                    <a:pt x="1325" y="793"/>
                  </a:cubicBezTo>
                  <a:cubicBezTo>
                    <a:pt x="1361" y="815"/>
                    <a:pt x="1376" y="860"/>
                    <a:pt x="1360" y="899"/>
                  </a:cubicBezTo>
                  <a:cubicBezTo>
                    <a:pt x="1313" y="1013"/>
                    <a:pt x="1313" y="1013"/>
                    <a:pt x="1313" y="1013"/>
                  </a:cubicBezTo>
                  <a:cubicBezTo>
                    <a:pt x="1297" y="1052"/>
                    <a:pt x="1254" y="1074"/>
                    <a:pt x="1213" y="1064"/>
                  </a:cubicBezTo>
                  <a:cubicBezTo>
                    <a:pt x="1189" y="1057"/>
                    <a:pt x="1164" y="1051"/>
                    <a:pt x="1139" y="1044"/>
                  </a:cubicBezTo>
                  <a:cubicBezTo>
                    <a:pt x="1112" y="1079"/>
                    <a:pt x="1080" y="1111"/>
                    <a:pt x="1045" y="1139"/>
                  </a:cubicBezTo>
                  <a:cubicBezTo>
                    <a:pt x="1052" y="1164"/>
                    <a:pt x="1058" y="1188"/>
                    <a:pt x="1064" y="1212"/>
                  </a:cubicBezTo>
                  <a:cubicBezTo>
                    <a:pt x="1075" y="1253"/>
                    <a:pt x="1053" y="1296"/>
                    <a:pt x="1014" y="1312"/>
                  </a:cubicBezTo>
                  <a:cubicBezTo>
                    <a:pt x="900" y="1360"/>
                    <a:pt x="900" y="1360"/>
                    <a:pt x="900" y="1360"/>
                  </a:cubicBezTo>
                  <a:cubicBezTo>
                    <a:pt x="861" y="1376"/>
                    <a:pt x="815" y="1361"/>
                    <a:pt x="794" y="1325"/>
                  </a:cubicBezTo>
                  <a:cubicBezTo>
                    <a:pt x="781" y="1303"/>
                    <a:pt x="768" y="1281"/>
                    <a:pt x="755" y="1259"/>
                  </a:cubicBezTo>
                  <a:cubicBezTo>
                    <a:pt x="711" y="1264"/>
                    <a:pt x="666" y="1264"/>
                    <a:pt x="622" y="1259"/>
                  </a:cubicBezTo>
                  <a:cubicBezTo>
                    <a:pt x="609" y="1281"/>
                    <a:pt x="596" y="1303"/>
                    <a:pt x="583" y="1325"/>
                  </a:cubicBezTo>
                  <a:cubicBezTo>
                    <a:pt x="567" y="1351"/>
                    <a:pt x="539" y="1366"/>
                    <a:pt x="509" y="1366"/>
                  </a:cubicBezTo>
                  <a:close/>
                  <a:moveTo>
                    <a:pt x="403" y="1230"/>
                  </a:moveTo>
                  <a:cubicBezTo>
                    <a:pt x="507" y="1273"/>
                    <a:pt x="507" y="1273"/>
                    <a:pt x="507" y="1273"/>
                  </a:cubicBezTo>
                  <a:cubicBezTo>
                    <a:pt x="519" y="1252"/>
                    <a:pt x="532" y="1231"/>
                    <a:pt x="544" y="1210"/>
                  </a:cubicBezTo>
                  <a:cubicBezTo>
                    <a:pt x="562" y="1180"/>
                    <a:pt x="595" y="1163"/>
                    <a:pt x="629" y="1167"/>
                  </a:cubicBezTo>
                  <a:cubicBezTo>
                    <a:pt x="669" y="1172"/>
                    <a:pt x="708" y="1172"/>
                    <a:pt x="748" y="1167"/>
                  </a:cubicBezTo>
                  <a:cubicBezTo>
                    <a:pt x="782" y="1163"/>
                    <a:pt x="815" y="1180"/>
                    <a:pt x="833" y="1210"/>
                  </a:cubicBezTo>
                  <a:cubicBezTo>
                    <a:pt x="845" y="1231"/>
                    <a:pt x="857" y="1252"/>
                    <a:pt x="870" y="1273"/>
                  </a:cubicBezTo>
                  <a:cubicBezTo>
                    <a:pt x="974" y="1230"/>
                    <a:pt x="974" y="1230"/>
                    <a:pt x="974" y="1230"/>
                  </a:cubicBezTo>
                  <a:cubicBezTo>
                    <a:pt x="968" y="1206"/>
                    <a:pt x="962" y="1183"/>
                    <a:pt x="956" y="1159"/>
                  </a:cubicBezTo>
                  <a:cubicBezTo>
                    <a:pt x="947" y="1125"/>
                    <a:pt x="958" y="1090"/>
                    <a:pt x="986" y="1069"/>
                  </a:cubicBezTo>
                  <a:cubicBezTo>
                    <a:pt x="1017" y="1044"/>
                    <a:pt x="1045" y="1016"/>
                    <a:pt x="1070" y="985"/>
                  </a:cubicBezTo>
                  <a:cubicBezTo>
                    <a:pt x="1091" y="958"/>
                    <a:pt x="1126" y="946"/>
                    <a:pt x="1160" y="955"/>
                  </a:cubicBezTo>
                  <a:cubicBezTo>
                    <a:pt x="1183" y="961"/>
                    <a:pt x="1207" y="967"/>
                    <a:pt x="1230" y="973"/>
                  </a:cubicBezTo>
                  <a:cubicBezTo>
                    <a:pt x="1274" y="869"/>
                    <a:pt x="1274" y="869"/>
                    <a:pt x="1274" y="869"/>
                  </a:cubicBezTo>
                  <a:cubicBezTo>
                    <a:pt x="1253" y="856"/>
                    <a:pt x="1232" y="844"/>
                    <a:pt x="1211" y="832"/>
                  </a:cubicBezTo>
                  <a:cubicBezTo>
                    <a:pt x="1181" y="814"/>
                    <a:pt x="1164" y="781"/>
                    <a:pt x="1168" y="747"/>
                  </a:cubicBezTo>
                  <a:cubicBezTo>
                    <a:pt x="1173" y="707"/>
                    <a:pt x="1173" y="668"/>
                    <a:pt x="1168" y="628"/>
                  </a:cubicBezTo>
                  <a:cubicBezTo>
                    <a:pt x="1164" y="594"/>
                    <a:pt x="1181" y="561"/>
                    <a:pt x="1211" y="543"/>
                  </a:cubicBezTo>
                  <a:cubicBezTo>
                    <a:pt x="1232" y="531"/>
                    <a:pt x="1253" y="519"/>
                    <a:pt x="1274" y="506"/>
                  </a:cubicBezTo>
                  <a:cubicBezTo>
                    <a:pt x="1230" y="402"/>
                    <a:pt x="1230" y="402"/>
                    <a:pt x="1230" y="402"/>
                  </a:cubicBezTo>
                  <a:cubicBezTo>
                    <a:pt x="1207" y="408"/>
                    <a:pt x="1183" y="414"/>
                    <a:pt x="1160" y="420"/>
                  </a:cubicBezTo>
                  <a:cubicBezTo>
                    <a:pt x="1126" y="429"/>
                    <a:pt x="1091" y="418"/>
                    <a:pt x="1070" y="390"/>
                  </a:cubicBezTo>
                  <a:cubicBezTo>
                    <a:pt x="1045" y="359"/>
                    <a:pt x="1017" y="331"/>
                    <a:pt x="986" y="306"/>
                  </a:cubicBezTo>
                  <a:cubicBezTo>
                    <a:pt x="958" y="285"/>
                    <a:pt x="947" y="250"/>
                    <a:pt x="956" y="216"/>
                  </a:cubicBezTo>
                  <a:cubicBezTo>
                    <a:pt x="962" y="193"/>
                    <a:pt x="968" y="169"/>
                    <a:pt x="974" y="146"/>
                  </a:cubicBezTo>
                  <a:cubicBezTo>
                    <a:pt x="870" y="102"/>
                    <a:pt x="870" y="102"/>
                    <a:pt x="870" y="102"/>
                  </a:cubicBezTo>
                  <a:cubicBezTo>
                    <a:pt x="857" y="123"/>
                    <a:pt x="845" y="144"/>
                    <a:pt x="833" y="165"/>
                  </a:cubicBezTo>
                  <a:cubicBezTo>
                    <a:pt x="815" y="195"/>
                    <a:pt x="782" y="212"/>
                    <a:pt x="748" y="208"/>
                  </a:cubicBezTo>
                  <a:cubicBezTo>
                    <a:pt x="708" y="203"/>
                    <a:pt x="668" y="203"/>
                    <a:pt x="629" y="208"/>
                  </a:cubicBezTo>
                  <a:cubicBezTo>
                    <a:pt x="595" y="212"/>
                    <a:pt x="561" y="195"/>
                    <a:pt x="544" y="165"/>
                  </a:cubicBezTo>
                  <a:cubicBezTo>
                    <a:pt x="532" y="144"/>
                    <a:pt x="519" y="123"/>
                    <a:pt x="507" y="102"/>
                  </a:cubicBezTo>
                  <a:cubicBezTo>
                    <a:pt x="403" y="146"/>
                    <a:pt x="403" y="146"/>
                    <a:pt x="403" y="146"/>
                  </a:cubicBezTo>
                  <a:cubicBezTo>
                    <a:pt x="409" y="169"/>
                    <a:pt x="415" y="193"/>
                    <a:pt x="421" y="216"/>
                  </a:cubicBezTo>
                  <a:cubicBezTo>
                    <a:pt x="430" y="250"/>
                    <a:pt x="418" y="285"/>
                    <a:pt x="391" y="306"/>
                  </a:cubicBezTo>
                  <a:cubicBezTo>
                    <a:pt x="360" y="331"/>
                    <a:pt x="332" y="359"/>
                    <a:pt x="307" y="390"/>
                  </a:cubicBezTo>
                  <a:cubicBezTo>
                    <a:pt x="286" y="418"/>
                    <a:pt x="251" y="429"/>
                    <a:pt x="217" y="420"/>
                  </a:cubicBezTo>
                  <a:cubicBezTo>
                    <a:pt x="193" y="414"/>
                    <a:pt x="170" y="408"/>
                    <a:pt x="146" y="402"/>
                  </a:cubicBezTo>
                  <a:cubicBezTo>
                    <a:pt x="103" y="506"/>
                    <a:pt x="103" y="506"/>
                    <a:pt x="103" y="506"/>
                  </a:cubicBezTo>
                  <a:cubicBezTo>
                    <a:pt x="124" y="519"/>
                    <a:pt x="145" y="531"/>
                    <a:pt x="166" y="543"/>
                  </a:cubicBezTo>
                  <a:cubicBezTo>
                    <a:pt x="196" y="561"/>
                    <a:pt x="213" y="594"/>
                    <a:pt x="209" y="628"/>
                  </a:cubicBezTo>
                  <a:cubicBezTo>
                    <a:pt x="204" y="668"/>
                    <a:pt x="204" y="708"/>
                    <a:pt x="209" y="747"/>
                  </a:cubicBezTo>
                  <a:cubicBezTo>
                    <a:pt x="213" y="781"/>
                    <a:pt x="196" y="815"/>
                    <a:pt x="166" y="832"/>
                  </a:cubicBezTo>
                  <a:cubicBezTo>
                    <a:pt x="145" y="844"/>
                    <a:pt x="124" y="856"/>
                    <a:pt x="103" y="869"/>
                  </a:cubicBezTo>
                  <a:cubicBezTo>
                    <a:pt x="146" y="973"/>
                    <a:pt x="146" y="973"/>
                    <a:pt x="146" y="973"/>
                  </a:cubicBezTo>
                  <a:cubicBezTo>
                    <a:pt x="170" y="968"/>
                    <a:pt x="193" y="961"/>
                    <a:pt x="217" y="955"/>
                  </a:cubicBezTo>
                  <a:cubicBezTo>
                    <a:pt x="251" y="946"/>
                    <a:pt x="286" y="958"/>
                    <a:pt x="307" y="985"/>
                  </a:cubicBezTo>
                  <a:cubicBezTo>
                    <a:pt x="332" y="1016"/>
                    <a:pt x="360" y="1044"/>
                    <a:pt x="391" y="1069"/>
                  </a:cubicBezTo>
                  <a:cubicBezTo>
                    <a:pt x="418" y="1090"/>
                    <a:pt x="430" y="1125"/>
                    <a:pt x="421" y="1159"/>
                  </a:cubicBezTo>
                  <a:cubicBezTo>
                    <a:pt x="415" y="1183"/>
                    <a:pt x="409" y="1206"/>
                    <a:pt x="403" y="12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5" name="Freeform 19">
              <a:extLst>
                <a:ext uri="{FF2B5EF4-FFF2-40B4-BE49-F238E27FC236}">
                  <a16:creationId xmlns:a16="http://schemas.microsoft.com/office/drawing/2014/main" xmlns="" id="{06F13E1F-61CC-4F1B-9AA1-A1DC863A1BB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62375" y="11879263"/>
              <a:ext cx="2255837" cy="2120900"/>
            </a:xfrm>
            <a:custGeom>
              <a:avLst/>
              <a:gdLst>
                <a:gd name="T0" fmla="*/ 354 w 709"/>
                <a:gd name="T1" fmla="*/ 667 h 667"/>
                <a:gd name="T2" fmla="*/ 235 w 709"/>
                <a:gd name="T3" fmla="*/ 643 h 667"/>
                <a:gd name="T4" fmla="*/ 66 w 709"/>
                <a:gd name="T5" fmla="*/ 474 h 667"/>
                <a:gd name="T6" fmla="*/ 235 w 709"/>
                <a:gd name="T7" fmla="*/ 66 h 667"/>
                <a:gd name="T8" fmla="*/ 643 w 709"/>
                <a:gd name="T9" fmla="*/ 235 h 667"/>
                <a:gd name="T10" fmla="*/ 643 w 709"/>
                <a:gd name="T11" fmla="*/ 235 h 667"/>
                <a:gd name="T12" fmla="*/ 474 w 709"/>
                <a:gd name="T13" fmla="*/ 643 h 667"/>
                <a:gd name="T14" fmla="*/ 354 w 709"/>
                <a:gd name="T15" fmla="*/ 667 h 667"/>
                <a:gd name="T16" fmla="*/ 354 w 709"/>
                <a:gd name="T17" fmla="*/ 134 h 667"/>
                <a:gd name="T18" fmla="*/ 270 w 709"/>
                <a:gd name="T19" fmla="*/ 151 h 667"/>
                <a:gd name="T20" fmla="*/ 150 w 709"/>
                <a:gd name="T21" fmla="*/ 439 h 667"/>
                <a:gd name="T22" fmla="*/ 270 w 709"/>
                <a:gd name="T23" fmla="*/ 559 h 667"/>
                <a:gd name="T24" fmla="*/ 439 w 709"/>
                <a:gd name="T25" fmla="*/ 559 h 667"/>
                <a:gd name="T26" fmla="*/ 558 w 709"/>
                <a:gd name="T27" fmla="*/ 270 h 667"/>
                <a:gd name="T28" fmla="*/ 354 w 709"/>
                <a:gd name="T29" fmla="*/ 134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09" h="667">
                  <a:moveTo>
                    <a:pt x="354" y="667"/>
                  </a:moveTo>
                  <a:cubicBezTo>
                    <a:pt x="314" y="667"/>
                    <a:pt x="273" y="659"/>
                    <a:pt x="235" y="643"/>
                  </a:cubicBezTo>
                  <a:cubicBezTo>
                    <a:pt x="158" y="611"/>
                    <a:pt x="98" y="551"/>
                    <a:pt x="66" y="474"/>
                  </a:cubicBezTo>
                  <a:cubicBezTo>
                    <a:pt x="0" y="315"/>
                    <a:pt x="76" y="132"/>
                    <a:pt x="235" y="66"/>
                  </a:cubicBezTo>
                  <a:cubicBezTo>
                    <a:pt x="394" y="0"/>
                    <a:pt x="577" y="76"/>
                    <a:pt x="643" y="235"/>
                  </a:cubicBezTo>
                  <a:cubicBezTo>
                    <a:pt x="643" y="235"/>
                    <a:pt x="643" y="235"/>
                    <a:pt x="643" y="235"/>
                  </a:cubicBezTo>
                  <a:cubicBezTo>
                    <a:pt x="709" y="394"/>
                    <a:pt x="633" y="577"/>
                    <a:pt x="474" y="643"/>
                  </a:cubicBezTo>
                  <a:cubicBezTo>
                    <a:pt x="435" y="659"/>
                    <a:pt x="395" y="667"/>
                    <a:pt x="354" y="667"/>
                  </a:cubicBezTo>
                  <a:close/>
                  <a:moveTo>
                    <a:pt x="354" y="134"/>
                  </a:moveTo>
                  <a:cubicBezTo>
                    <a:pt x="326" y="134"/>
                    <a:pt x="297" y="139"/>
                    <a:pt x="270" y="151"/>
                  </a:cubicBezTo>
                  <a:cubicBezTo>
                    <a:pt x="157" y="197"/>
                    <a:pt x="104" y="327"/>
                    <a:pt x="150" y="439"/>
                  </a:cubicBezTo>
                  <a:cubicBezTo>
                    <a:pt x="173" y="494"/>
                    <a:pt x="215" y="536"/>
                    <a:pt x="270" y="559"/>
                  </a:cubicBezTo>
                  <a:cubicBezTo>
                    <a:pt x="324" y="581"/>
                    <a:pt x="384" y="581"/>
                    <a:pt x="439" y="559"/>
                  </a:cubicBezTo>
                  <a:cubicBezTo>
                    <a:pt x="551" y="512"/>
                    <a:pt x="605" y="383"/>
                    <a:pt x="558" y="270"/>
                  </a:cubicBezTo>
                  <a:cubicBezTo>
                    <a:pt x="523" y="185"/>
                    <a:pt x="441" y="134"/>
                    <a:pt x="354" y="1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6" name="Freeform 20">
              <a:extLst>
                <a:ext uri="{FF2B5EF4-FFF2-40B4-BE49-F238E27FC236}">
                  <a16:creationId xmlns:a16="http://schemas.microsoft.com/office/drawing/2014/main" xmlns="" id="{390E6116-B7A4-4E1D-A3FB-18BC9A4A34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34075" y="8651875"/>
              <a:ext cx="3311525" cy="3309938"/>
            </a:xfrm>
            <a:custGeom>
              <a:avLst/>
              <a:gdLst>
                <a:gd name="T0" fmla="*/ 476 w 1041"/>
                <a:gd name="T1" fmla="*/ 1041 h 1041"/>
                <a:gd name="T2" fmla="*/ 397 w 1041"/>
                <a:gd name="T3" fmla="*/ 930 h 1041"/>
                <a:gd name="T4" fmla="*/ 279 w 1041"/>
                <a:gd name="T5" fmla="*/ 927 h 1041"/>
                <a:gd name="T6" fmla="*/ 121 w 1041"/>
                <a:gd name="T7" fmla="*/ 857 h 1041"/>
                <a:gd name="T8" fmla="*/ 143 w 1041"/>
                <a:gd name="T9" fmla="*/ 723 h 1041"/>
                <a:gd name="T10" fmla="*/ 62 w 1041"/>
                <a:gd name="T11" fmla="*/ 637 h 1041"/>
                <a:gd name="T12" fmla="*/ 0 w 1041"/>
                <a:gd name="T13" fmla="*/ 476 h 1041"/>
                <a:gd name="T14" fmla="*/ 111 w 1041"/>
                <a:gd name="T15" fmla="*/ 397 h 1041"/>
                <a:gd name="T16" fmla="*/ 114 w 1041"/>
                <a:gd name="T17" fmla="*/ 279 h 1041"/>
                <a:gd name="T18" fmla="*/ 184 w 1041"/>
                <a:gd name="T19" fmla="*/ 121 h 1041"/>
                <a:gd name="T20" fmla="*/ 318 w 1041"/>
                <a:gd name="T21" fmla="*/ 143 h 1041"/>
                <a:gd name="T22" fmla="*/ 404 w 1041"/>
                <a:gd name="T23" fmla="*/ 62 h 1041"/>
                <a:gd name="T24" fmla="*/ 565 w 1041"/>
                <a:gd name="T25" fmla="*/ 0 h 1041"/>
                <a:gd name="T26" fmla="*/ 644 w 1041"/>
                <a:gd name="T27" fmla="*/ 110 h 1041"/>
                <a:gd name="T28" fmla="*/ 762 w 1041"/>
                <a:gd name="T29" fmla="*/ 114 h 1041"/>
                <a:gd name="T30" fmla="*/ 920 w 1041"/>
                <a:gd name="T31" fmla="*/ 184 h 1041"/>
                <a:gd name="T32" fmla="*/ 898 w 1041"/>
                <a:gd name="T33" fmla="*/ 318 h 1041"/>
                <a:gd name="T34" fmla="*/ 979 w 1041"/>
                <a:gd name="T35" fmla="*/ 404 h 1041"/>
                <a:gd name="T36" fmla="*/ 1041 w 1041"/>
                <a:gd name="T37" fmla="*/ 565 h 1041"/>
                <a:gd name="T38" fmla="*/ 931 w 1041"/>
                <a:gd name="T39" fmla="*/ 644 h 1041"/>
                <a:gd name="T40" fmla="*/ 927 w 1041"/>
                <a:gd name="T41" fmla="*/ 762 h 1041"/>
                <a:gd name="T42" fmla="*/ 857 w 1041"/>
                <a:gd name="T43" fmla="*/ 920 h 1041"/>
                <a:gd name="T44" fmla="*/ 723 w 1041"/>
                <a:gd name="T45" fmla="*/ 898 h 1041"/>
                <a:gd name="T46" fmla="*/ 637 w 1041"/>
                <a:gd name="T47" fmla="*/ 979 h 1041"/>
                <a:gd name="T48" fmla="*/ 488 w 1041"/>
                <a:gd name="T49" fmla="*/ 954 h 1041"/>
                <a:gd name="T50" fmla="*/ 559 w 1041"/>
                <a:gd name="T51" fmla="*/ 910 h 1041"/>
                <a:gd name="T52" fmla="*/ 689 w 1041"/>
                <a:gd name="T53" fmla="*/ 817 h 1041"/>
                <a:gd name="T54" fmla="*/ 804 w 1041"/>
                <a:gd name="T55" fmla="*/ 849 h 1041"/>
                <a:gd name="T56" fmla="*/ 823 w 1041"/>
                <a:gd name="T57" fmla="*/ 769 h 1041"/>
                <a:gd name="T58" fmla="*/ 850 w 1041"/>
                <a:gd name="T59" fmla="*/ 611 h 1041"/>
                <a:gd name="T60" fmla="*/ 954 w 1041"/>
                <a:gd name="T61" fmla="*/ 553 h 1041"/>
                <a:gd name="T62" fmla="*/ 910 w 1041"/>
                <a:gd name="T63" fmla="*/ 482 h 1041"/>
                <a:gd name="T64" fmla="*/ 817 w 1041"/>
                <a:gd name="T65" fmla="*/ 352 h 1041"/>
                <a:gd name="T66" fmla="*/ 850 w 1041"/>
                <a:gd name="T67" fmla="*/ 237 h 1041"/>
                <a:gd name="T68" fmla="*/ 769 w 1041"/>
                <a:gd name="T69" fmla="*/ 218 h 1041"/>
                <a:gd name="T70" fmla="*/ 612 w 1041"/>
                <a:gd name="T71" fmla="*/ 191 h 1041"/>
                <a:gd name="T72" fmla="*/ 553 w 1041"/>
                <a:gd name="T73" fmla="*/ 87 h 1041"/>
                <a:gd name="T74" fmla="*/ 482 w 1041"/>
                <a:gd name="T75" fmla="*/ 131 h 1041"/>
                <a:gd name="T76" fmla="*/ 353 w 1041"/>
                <a:gd name="T77" fmla="*/ 224 h 1041"/>
                <a:gd name="T78" fmla="*/ 237 w 1041"/>
                <a:gd name="T79" fmla="*/ 191 h 1041"/>
                <a:gd name="T80" fmla="*/ 218 w 1041"/>
                <a:gd name="T81" fmla="*/ 272 h 1041"/>
                <a:gd name="T82" fmla="*/ 192 w 1041"/>
                <a:gd name="T83" fmla="*/ 429 h 1041"/>
                <a:gd name="T84" fmla="*/ 87 w 1041"/>
                <a:gd name="T85" fmla="*/ 488 h 1041"/>
                <a:gd name="T86" fmla="*/ 131 w 1041"/>
                <a:gd name="T87" fmla="*/ 559 h 1041"/>
                <a:gd name="T88" fmla="*/ 224 w 1041"/>
                <a:gd name="T89" fmla="*/ 688 h 1041"/>
                <a:gd name="T90" fmla="*/ 192 w 1041"/>
                <a:gd name="T91" fmla="*/ 804 h 1041"/>
                <a:gd name="T92" fmla="*/ 272 w 1041"/>
                <a:gd name="T93" fmla="*/ 823 h 1041"/>
                <a:gd name="T94" fmla="*/ 430 w 1041"/>
                <a:gd name="T95" fmla="*/ 849 h 1041"/>
                <a:gd name="T96" fmla="*/ 488 w 1041"/>
                <a:gd name="T97" fmla="*/ 954 h 10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41" h="1041">
                  <a:moveTo>
                    <a:pt x="565" y="1041"/>
                  </a:moveTo>
                  <a:cubicBezTo>
                    <a:pt x="476" y="1041"/>
                    <a:pt x="476" y="1041"/>
                    <a:pt x="476" y="1041"/>
                  </a:cubicBezTo>
                  <a:cubicBezTo>
                    <a:pt x="440" y="1041"/>
                    <a:pt x="409" y="1014"/>
                    <a:pt x="404" y="979"/>
                  </a:cubicBezTo>
                  <a:cubicBezTo>
                    <a:pt x="402" y="963"/>
                    <a:pt x="399" y="947"/>
                    <a:pt x="397" y="930"/>
                  </a:cubicBezTo>
                  <a:cubicBezTo>
                    <a:pt x="370" y="922"/>
                    <a:pt x="343" y="911"/>
                    <a:pt x="318" y="898"/>
                  </a:cubicBezTo>
                  <a:cubicBezTo>
                    <a:pt x="305" y="907"/>
                    <a:pt x="292" y="917"/>
                    <a:pt x="279" y="927"/>
                  </a:cubicBezTo>
                  <a:cubicBezTo>
                    <a:pt x="250" y="948"/>
                    <a:pt x="210" y="945"/>
                    <a:pt x="184" y="920"/>
                  </a:cubicBezTo>
                  <a:cubicBezTo>
                    <a:pt x="121" y="857"/>
                    <a:pt x="121" y="857"/>
                    <a:pt x="121" y="857"/>
                  </a:cubicBezTo>
                  <a:cubicBezTo>
                    <a:pt x="96" y="831"/>
                    <a:pt x="93" y="791"/>
                    <a:pt x="114" y="762"/>
                  </a:cubicBezTo>
                  <a:cubicBezTo>
                    <a:pt x="124" y="749"/>
                    <a:pt x="133" y="736"/>
                    <a:pt x="143" y="723"/>
                  </a:cubicBezTo>
                  <a:cubicBezTo>
                    <a:pt x="130" y="698"/>
                    <a:pt x="119" y="671"/>
                    <a:pt x="111" y="644"/>
                  </a:cubicBezTo>
                  <a:cubicBezTo>
                    <a:pt x="94" y="642"/>
                    <a:pt x="78" y="639"/>
                    <a:pt x="62" y="637"/>
                  </a:cubicBezTo>
                  <a:cubicBezTo>
                    <a:pt x="27" y="632"/>
                    <a:pt x="0" y="601"/>
                    <a:pt x="0" y="565"/>
                  </a:cubicBezTo>
                  <a:cubicBezTo>
                    <a:pt x="0" y="476"/>
                    <a:pt x="0" y="476"/>
                    <a:pt x="0" y="476"/>
                  </a:cubicBezTo>
                  <a:cubicBezTo>
                    <a:pt x="0" y="440"/>
                    <a:pt x="27" y="409"/>
                    <a:pt x="62" y="404"/>
                  </a:cubicBezTo>
                  <a:cubicBezTo>
                    <a:pt x="78" y="401"/>
                    <a:pt x="94" y="399"/>
                    <a:pt x="111" y="397"/>
                  </a:cubicBezTo>
                  <a:cubicBezTo>
                    <a:pt x="119" y="369"/>
                    <a:pt x="130" y="343"/>
                    <a:pt x="143" y="318"/>
                  </a:cubicBezTo>
                  <a:cubicBezTo>
                    <a:pt x="133" y="305"/>
                    <a:pt x="124" y="291"/>
                    <a:pt x="114" y="279"/>
                  </a:cubicBezTo>
                  <a:cubicBezTo>
                    <a:pt x="93" y="250"/>
                    <a:pt x="96" y="209"/>
                    <a:pt x="121" y="184"/>
                  </a:cubicBezTo>
                  <a:cubicBezTo>
                    <a:pt x="184" y="121"/>
                    <a:pt x="184" y="121"/>
                    <a:pt x="184" y="121"/>
                  </a:cubicBezTo>
                  <a:cubicBezTo>
                    <a:pt x="210" y="96"/>
                    <a:pt x="250" y="92"/>
                    <a:pt x="279" y="114"/>
                  </a:cubicBezTo>
                  <a:cubicBezTo>
                    <a:pt x="292" y="123"/>
                    <a:pt x="305" y="133"/>
                    <a:pt x="318" y="143"/>
                  </a:cubicBezTo>
                  <a:cubicBezTo>
                    <a:pt x="343" y="129"/>
                    <a:pt x="370" y="118"/>
                    <a:pt x="397" y="110"/>
                  </a:cubicBezTo>
                  <a:cubicBezTo>
                    <a:pt x="399" y="94"/>
                    <a:pt x="402" y="78"/>
                    <a:pt x="404" y="62"/>
                  </a:cubicBezTo>
                  <a:cubicBezTo>
                    <a:pt x="409" y="27"/>
                    <a:pt x="440" y="0"/>
                    <a:pt x="476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601" y="0"/>
                    <a:pt x="632" y="27"/>
                    <a:pt x="637" y="62"/>
                  </a:cubicBezTo>
                  <a:cubicBezTo>
                    <a:pt x="640" y="78"/>
                    <a:pt x="642" y="94"/>
                    <a:pt x="644" y="110"/>
                  </a:cubicBezTo>
                  <a:cubicBezTo>
                    <a:pt x="672" y="118"/>
                    <a:pt x="698" y="129"/>
                    <a:pt x="723" y="143"/>
                  </a:cubicBezTo>
                  <a:cubicBezTo>
                    <a:pt x="736" y="133"/>
                    <a:pt x="750" y="123"/>
                    <a:pt x="762" y="114"/>
                  </a:cubicBezTo>
                  <a:cubicBezTo>
                    <a:pt x="791" y="92"/>
                    <a:pt x="832" y="96"/>
                    <a:pt x="857" y="121"/>
                  </a:cubicBezTo>
                  <a:cubicBezTo>
                    <a:pt x="920" y="184"/>
                    <a:pt x="920" y="184"/>
                    <a:pt x="920" y="184"/>
                  </a:cubicBezTo>
                  <a:cubicBezTo>
                    <a:pt x="945" y="209"/>
                    <a:pt x="949" y="250"/>
                    <a:pt x="927" y="278"/>
                  </a:cubicBezTo>
                  <a:cubicBezTo>
                    <a:pt x="918" y="291"/>
                    <a:pt x="908" y="305"/>
                    <a:pt x="898" y="318"/>
                  </a:cubicBezTo>
                  <a:cubicBezTo>
                    <a:pt x="912" y="343"/>
                    <a:pt x="923" y="369"/>
                    <a:pt x="931" y="397"/>
                  </a:cubicBezTo>
                  <a:cubicBezTo>
                    <a:pt x="947" y="399"/>
                    <a:pt x="963" y="401"/>
                    <a:pt x="979" y="404"/>
                  </a:cubicBezTo>
                  <a:cubicBezTo>
                    <a:pt x="1014" y="409"/>
                    <a:pt x="1041" y="440"/>
                    <a:pt x="1041" y="476"/>
                  </a:cubicBezTo>
                  <a:cubicBezTo>
                    <a:pt x="1041" y="565"/>
                    <a:pt x="1041" y="565"/>
                    <a:pt x="1041" y="565"/>
                  </a:cubicBezTo>
                  <a:cubicBezTo>
                    <a:pt x="1041" y="601"/>
                    <a:pt x="1014" y="632"/>
                    <a:pt x="979" y="637"/>
                  </a:cubicBezTo>
                  <a:cubicBezTo>
                    <a:pt x="963" y="639"/>
                    <a:pt x="947" y="642"/>
                    <a:pt x="931" y="644"/>
                  </a:cubicBezTo>
                  <a:cubicBezTo>
                    <a:pt x="923" y="671"/>
                    <a:pt x="911" y="698"/>
                    <a:pt x="898" y="723"/>
                  </a:cubicBezTo>
                  <a:cubicBezTo>
                    <a:pt x="908" y="736"/>
                    <a:pt x="918" y="749"/>
                    <a:pt x="927" y="762"/>
                  </a:cubicBezTo>
                  <a:cubicBezTo>
                    <a:pt x="949" y="791"/>
                    <a:pt x="945" y="831"/>
                    <a:pt x="920" y="857"/>
                  </a:cubicBezTo>
                  <a:cubicBezTo>
                    <a:pt x="857" y="920"/>
                    <a:pt x="857" y="920"/>
                    <a:pt x="857" y="920"/>
                  </a:cubicBezTo>
                  <a:cubicBezTo>
                    <a:pt x="832" y="945"/>
                    <a:pt x="791" y="948"/>
                    <a:pt x="762" y="927"/>
                  </a:cubicBezTo>
                  <a:cubicBezTo>
                    <a:pt x="750" y="917"/>
                    <a:pt x="736" y="907"/>
                    <a:pt x="723" y="898"/>
                  </a:cubicBezTo>
                  <a:cubicBezTo>
                    <a:pt x="698" y="911"/>
                    <a:pt x="672" y="922"/>
                    <a:pt x="644" y="930"/>
                  </a:cubicBezTo>
                  <a:cubicBezTo>
                    <a:pt x="642" y="947"/>
                    <a:pt x="640" y="963"/>
                    <a:pt x="637" y="979"/>
                  </a:cubicBezTo>
                  <a:cubicBezTo>
                    <a:pt x="632" y="1014"/>
                    <a:pt x="601" y="1041"/>
                    <a:pt x="565" y="1041"/>
                  </a:cubicBezTo>
                  <a:close/>
                  <a:moveTo>
                    <a:pt x="488" y="954"/>
                  </a:moveTo>
                  <a:cubicBezTo>
                    <a:pt x="553" y="954"/>
                    <a:pt x="553" y="954"/>
                    <a:pt x="553" y="954"/>
                  </a:cubicBezTo>
                  <a:cubicBezTo>
                    <a:pt x="555" y="939"/>
                    <a:pt x="557" y="924"/>
                    <a:pt x="559" y="910"/>
                  </a:cubicBezTo>
                  <a:cubicBezTo>
                    <a:pt x="563" y="881"/>
                    <a:pt x="583" y="857"/>
                    <a:pt x="612" y="849"/>
                  </a:cubicBezTo>
                  <a:cubicBezTo>
                    <a:pt x="639" y="842"/>
                    <a:pt x="665" y="831"/>
                    <a:pt x="689" y="817"/>
                  </a:cubicBezTo>
                  <a:cubicBezTo>
                    <a:pt x="714" y="803"/>
                    <a:pt x="746" y="805"/>
                    <a:pt x="769" y="823"/>
                  </a:cubicBezTo>
                  <a:cubicBezTo>
                    <a:pt x="781" y="832"/>
                    <a:pt x="793" y="841"/>
                    <a:pt x="804" y="849"/>
                  </a:cubicBezTo>
                  <a:cubicBezTo>
                    <a:pt x="850" y="804"/>
                    <a:pt x="850" y="804"/>
                    <a:pt x="850" y="804"/>
                  </a:cubicBezTo>
                  <a:cubicBezTo>
                    <a:pt x="841" y="792"/>
                    <a:pt x="832" y="780"/>
                    <a:pt x="823" y="769"/>
                  </a:cubicBezTo>
                  <a:cubicBezTo>
                    <a:pt x="805" y="745"/>
                    <a:pt x="803" y="714"/>
                    <a:pt x="817" y="688"/>
                  </a:cubicBezTo>
                  <a:cubicBezTo>
                    <a:pt x="831" y="664"/>
                    <a:pt x="842" y="638"/>
                    <a:pt x="850" y="611"/>
                  </a:cubicBezTo>
                  <a:cubicBezTo>
                    <a:pt x="857" y="583"/>
                    <a:pt x="881" y="562"/>
                    <a:pt x="910" y="559"/>
                  </a:cubicBezTo>
                  <a:cubicBezTo>
                    <a:pt x="925" y="557"/>
                    <a:pt x="940" y="555"/>
                    <a:pt x="954" y="553"/>
                  </a:cubicBezTo>
                  <a:cubicBezTo>
                    <a:pt x="954" y="488"/>
                    <a:pt x="954" y="488"/>
                    <a:pt x="954" y="488"/>
                  </a:cubicBezTo>
                  <a:cubicBezTo>
                    <a:pt x="940" y="486"/>
                    <a:pt x="925" y="484"/>
                    <a:pt x="910" y="482"/>
                  </a:cubicBezTo>
                  <a:cubicBezTo>
                    <a:pt x="881" y="478"/>
                    <a:pt x="857" y="458"/>
                    <a:pt x="850" y="429"/>
                  </a:cubicBezTo>
                  <a:cubicBezTo>
                    <a:pt x="842" y="402"/>
                    <a:pt x="831" y="376"/>
                    <a:pt x="817" y="352"/>
                  </a:cubicBezTo>
                  <a:cubicBezTo>
                    <a:pt x="803" y="327"/>
                    <a:pt x="805" y="295"/>
                    <a:pt x="823" y="272"/>
                  </a:cubicBezTo>
                  <a:cubicBezTo>
                    <a:pt x="832" y="260"/>
                    <a:pt x="841" y="248"/>
                    <a:pt x="850" y="237"/>
                  </a:cubicBezTo>
                  <a:cubicBezTo>
                    <a:pt x="804" y="191"/>
                    <a:pt x="804" y="191"/>
                    <a:pt x="804" y="191"/>
                  </a:cubicBezTo>
                  <a:cubicBezTo>
                    <a:pt x="793" y="200"/>
                    <a:pt x="781" y="209"/>
                    <a:pt x="769" y="218"/>
                  </a:cubicBezTo>
                  <a:cubicBezTo>
                    <a:pt x="746" y="236"/>
                    <a:pt x="714" y="238"/>
                    <a:pt x="689" y="224"/>
                  </a:cubicBezTo>
                  <a:cubicBezTo>
                    <a:pt x="665" y="210"/>
                    <a:pt x="639" y="199"/>
                    <a:pt x="612" y="191"/>
                  </a:cubicBezTo>
                  <a:cubicBezTo>
                    <a:pt x="583" y="184"/>
                    <a:pt x="563" y="160"/>
                    <a:pt x="559" y="131"/>
                  </a:cubicBezTo>
                  <a:cubicBezTo>
                    <a:pt x="557" y="116"/>
                    <a:pt x="555" y="101"/>
                    <a:pt x="553" y="87"/>
                  </a:cubicBezTo>
                  <a:cubicBezTo>
                    <a:pt x="488" y="87"/>
                    <a:pt x="488" y="87"/>
                    <a:pt x="488" y="87"/>
                  </a:cubicBezTo>
                  <a:cubicBezTo>
                    <a:pt x="486" y="101"/>
                    <a:pt x="484" y="116"/>
                    <a:pt x="482" y="131"/>
                  </a:cubicBezTo>
                  <a:cubicBezTo>
                    <a:pt x="479" y="160"/>
                    <a:pt x="458" y="184"/>
                    <a:pt x="430" y="191"/>
                  </a:cubicBezTo>
                  <a:cubicBezTo>
                    <a:pt x="403" y="199"/>
                    <a:pt x="377" y="210"/>
                    <a:pt x="353" y="224"/>
                  </a:cubicBezTo>
                  <a:cubicBezTo>
                    <a:pt x="327" y="238"/>
                    <a:pt x="296" y="236"/>
                    <a:pt x="272" y="218"/>
                  </a:cubicBezTo>
                  <a:cubicBezTo>
                    <a:pt x="261" y="209"/>
                    <a:pt x="249" y="200"/>
                    <a:pt x="237" y="191"/>
                  </a:cubicBezTo>
                  <a:cubicBezTo>
                    <a:pt x="192" y="237"/>
                    <a:pt x="192" y="237"/>
                    <a:pt x="192" y="237"/>
                  </a:cubicBezTo>
                  <a:cubicBezTo>
                    <a:pt x="200" y="248"/>
                    <a:pt x="209" y="260"/>
                    <a:pt x="218" y="272"/>
                  </a:cubicBezTo>
                  <a:cubicBezTo>
                    <a:pt x="236" y="295"/>
                    <a:pt x="238" y="327"/>
                    <a:pt x="224" y="352"/>
                  </a:cubicBezTo>
                  <a:cubicBezTo>
                    <a:pt x="210" y="376"/>
                    <a:pt x="199" y="402"/>
                    <a:pt x="192" y="429"/>
                  </a:cubicBezTo>
                  <a:cubicBezTo>
                    <a:pt x="184" y="458"/>
                    <a:pt x="160" y="478"/>
                    <a:pt x="131" y="482"/>
                  </a:cubicBezTo>
                  <a:cubicBezTo>
                    <a:pt x="117" y="484"/>
                    <a:pt x="102" y="486"/>
                    <a:pt x="87" y="488"/>
                  </a:cubicBezTo>
                  <a:cubicBezTo>
                    <a:pt x="87" y="553"/>
                    <a:pt x="87" y="553"/>
                    <a:pt x="87" y="553"/>
                  </a:cubicBezTo>
                  <a:cubicBezTo>
                    <a:pt x="102" y="555"/>
                    <a:pt x="117" y="557"/>
                    <a:pt x="131" y="559"/>
                  </a:cubicBezTo>
                  <a:cubicBezTo>
                    <a:pt x="160" y="562"/>
                    <a:pt x="184" y="583"/>
                    <a:pt x="192" y="611"/>
                  </a:cubicBezTo>
                  <a:cubicBezTo>
                    <a:pt x="199" y="638"/>
                    <a:pt x="210" y="664"/>
                    <a:pt x="224" y="688"/>
                  </a:cubicBezTo>
                  <a:cubicBezTo>
                    <a:pt x="238" y="714"/>
                    <a:pt x="236" y="745"/>
                    <a:pt x="218" y="769"/>
                  </a:cubicBezTo>
                  <a:cubicBezTo>
                    <a:pt x="209" y="780"/>
                    <a:pt x="200" y="792"/>
                    <a:pt x="192" y="804"/>
                  </a:cubicBezTo>
                  <a:cubicBezTo>
                    <a:pt x="237" y="849"/>
                    <a:pt x="237" y="849"/>
                    <a:pt x="237" y="849"/>
                  </a:cubicBezTo>
                  <a:cubicBezTo>
                    <a:pt x="249" y="841"/>
                    <a:pt x="261" y="832"/>
                    <a:pt x="272" y="823"/>
                  </a:cubicBezTo>
                  <a:cubicBezTo>
                    <a:pt x="296" y="805"/>
                    <a:pt x="327" y="803"/>
                    <a:pt x="353" y="817"/>
                  </a:cubicBezTo>
                  <a:cubicBezTo>
                    <a:pt x="377" y="831"/>
                    <a:pt x="403" y="842"/>
                    <a:pt x="430" y="849"/>
                  </a:cubicBezTo>
                  <a:cubicBezTo>
                    <a:pt x="458" y="857"/>
                    <a:pt x="479" y="881"/>
                    <a:pt x="482" y="910"/>
                  </a:cubicBezTo>
                  <a:cubicBezTo>
                    <a:pt x="484" y="924"/>
                    <a:pt x="486" y="939"/>
                    <a:pt x="488" y="9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7" name="Freeform 21">
              <a:extLst>
                <a:ext uri="{FF2B5EF4-FFF2-40B4-BE49-F238E27FC236}">
                  <a16:creationId xmlns:a16="http://schemas.microsoft.com/office/drawing/2014/main" xmlns="" id="{CE62C7A7-B49A-47C4-BCF0-111D593F2A2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00875" y="9717088"/>
              <a:ext cx="1179512" cy="1179513"/>
            </a:xfrm>
            <a:custGeom>
              <a:avLst/>
              <a:gdLst>
                <a:gd name="T0" fmla="*/ 186 w 371"/>
                <a:gd name="T1" fmla="*/ 371 h 371"/>
                <a:gd name="T2" fmla="*/ 0 w 371"/>
                <a:gd name="T3" fmla="*/ 185 h 371"/>
                <a:gd name="T4" fmla="*/ 186 w 371"/>
                <a:gd name="T5" fmla="*/ 0 h 371"/>
                <a:gd name="T6" fmla="*/ 371 w 371"/>
                <a:gd name="T7" fmla="*/ 185 h 371"/>
                <a:gd name="T8" fmla="*/ 186 w 371"/>
                <a:gd name="T9" fmla="*/ 371 h 371"/>
                <a:gd name="T10" fmla="*/ 186 w 371"/>
                <a:gd name="T11" fmla="*/ 82 h 371"/>
                <a:gd name="T12" fmla="*/ 83 w 371"/>
                <a:gd name="T13" fmla="*/ 185 h 371"/>
                <a:gd name="T14" fmla="*/ 186 w 371"/>
                <a:gd name="T15" fmla="*/ 288 h 371"/>
                <a:gd name="T16" fmla="*/ 289 w 371"/>
                <a:gd name="T17" fmla="*/ 185 h 371"/>
                <a:gd name="T18" fmla="*/ 186 w 371"/>
                <a:gd name="T19" fmla="*/ 82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1" h="371">
                  <a:moveTo>
                    <a:pt x="186" y="371"/>
                  </a:moveTo>
                  <a:cubicBezTo>
                    <a:pt x="83" y="371"/>
                    <a:pt x="0" y="288"/>
                    <a:pt x="0" y="185"/>
                  </a:cubicBezTo>
                  <a:cubicBezTo>
                    <a:pt x="0" y="83"/>
                    <a:pt x="83" y="0"/>
                    <a:pt x="186" y="0"/>
                  </a:cubicBezTo>
                  <a:cubicBezTo>
                    <a:pt x="288" y="0"/>
                    <a:pt x="371" y="83"/>
                    <a:pt x="371" y="185"/>
                  </a:cubicBezTo>
                  <a:cubicBezTo>
                    <a:pt x="371" y="288"/>
                    <a:pt x="288" y="371"/>
                    <a:pt x="186" y="371"/>
                  </a:cubicBezTo>
                  <a:close/>
                  <a:moveTo>
                    <a:pt x="186" y="82"/>
                  </a:moveTo>
                  <a:cubicBezTo>
                    <a:pt x="129" y="82"/>
                    <a:pt x="83" y="128"/>
                    <a:pt x="83" y="185"/>
                  </a:cubicBezTo>
                  <a:cubicBezTo>
                    <a:pt x="83" y="242"/>
                    <a:pt x="129" y="288"/>
                    <a:pt x="186" y="288"/>
                  </a:cubicBezTo>
                  <a:cubicBezTo>
                    <a:pt x="243" y="288"/>
                    <a:pt x="289" y="242"/>
                    <a:pt x="289" y="185"/>
                  </a:cubicBezTo>
                  <a:cubicBezTo>
                    <a:pt x="289" y="128"/>
                    <a:pt x="243" y="82"/>
                    <a:pt x="186" y="8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" name="Group 58">
            <a:extLst>
              <a:ext uri="{FF2B5EF4-FFF2-40B4-BE49-F238E27FC236}">
                <a16:creationId xmlns:a16="http://schemas.microsoft.com/office/drawing/2014/main" xmlns="" id="{903A0901-A81B-4E6C-A11D-468C1F785881}"/>
              </a:ext>
            </a:extLst>
          </p:cNvPr>
          <p:cNvGrpSpPr/>
          <p:nvPr/>
        </p:nvGrpSpPr>
        <p:grpSpPr>
          <a:xfrm>
            <a:off x="1147135" y="4630434"/>
            <a:ext cx="792412" cy="966537"/>
            <a:chOff x="7931851" y="2464731"/>
            <a:chExt cx="1002842" cy="1223210"/>
          </a:xfrm>
          <a:solidFill>
            <a:schemeClr val="tx1"/>
          </a:solidFill>
        </p:grpSpPr>
        <p:sp>
          <p:nvSpPr>
            <p:cNvPr id="60" name="Freeform 5">
              <a:extLst>
                <a:ext uri="{FF2B5EF4-FFF2-40B4-BE49-F238E27FC236}">
                  <a16:creationId xmlns:a16="http://schemas.microsoft.com/office/drawing/2014/main" xmlns="" id="{8B7396AB-1A53-44C2-A10B-CE3D548660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20806" y="2650831"/>
              <a:ext cx="623981" cy="1037110"/>
            </a:xfrm>
            <a:custGeom>
              <a:avLst/>
              <a:gdLst>
                <a:gd name="T0" fmla="*/ 674 w 750"/>
                <a:gd name="T1" fmla="*/ 602 h 1237"/>
                <a:gd name="T2" fmla="*/ 750 w 750"/>
                <a:gd name="T3" fmla="*/ 376 h 1237"/>
                <a:gd name="T4" fmla="*/ 638 w 750"/>
                <a:gd name="T5" fmla="*/ 110 h 1237"/>
                <a:gd name="T6" fmla="*/ 370 w 750"/>
                <a:gd name="T7" fmla="*/ 2 h 1237"/>
                <a:gd name="T8" fmla="*/ 110 w 750"/>
                <a:gd name="T9" fmla="*/ 112 h 1237"/>
                <a:gd name="T10" fmla="*/ 1 w 750"/>
                <a:gd name="T11" fmla="*/ 373 h 1237"/>
                <a:gd name="T12" fmla="*/ 77 w 750"/>
                <a:gd name="T13" fmla="*/ 603 h 1237"/>
                <a:gd name="T14" fmla="*/ 205 w 750"/>
                <a:gd name="T15" fmla="*/ 976 h 1237"/>
                <a:gd name="T16" fmla="*/ 205 w 750"/>
                <a:gd name="T17" fmla="*/ 1120 h 1237"/>
                <a:gd name="T18" fmla="*/ 321 w 750"/>
                <a:gd name="T19" fmla="*/ 1237 h 1237"/>
                <a:gd name="T20" fmla="*/ 430 w 750"/>
                <a:gd name="T21" fmla="*/ 1237 h 1237"/>
                <a:gd name="T22" fmla="*/ 546 w 750"/>
                <a:gd name="T23" fmla="*/ 1120 h 1237"/>
                <a:gd name="T24" fmla="*/ 546 w 750"/>
                <a:gd name="T25" fmla="*/ 976 h 1237"/>
                <a:gd name="T26" fmla="*/ 674 w 750"/>
                <a:gd name="T27" fmla="*/ 602 h 1237"/>
                <a:gd name="T28" fmla="*/ 116 w 750"/>
                <a:gd name="T29" fmla="*/ 574 h 1237"/>
                <a:gd name="T30" fmla="*/ 49 w 750"/>
                <a:gd name="T31" fmla="*/ 373 h 1237"/>
                <a:gd name="T32" fmla="*/ 371 w 750"/>
                <a:gd name="T33" fmla="*/ 50 h 1237"/>
                <a:gd name="T34" fmla="*/ 605 w 750"/>
                <a:gd name="T35" fmla="*/ 144 h 1237"/>
                <a:gd name="T36" fmla="*/ 702 w 750"/>
                <a:gd name="T37" fmla="*/ 376 h 1237"/>
                <a:gd name="T38" fmla="*/ 636 w 750"/>
                <a:gd name="T39" fmla="*/ 573 h 1237"/>
                <a:gd name="T40" fmla="*/ 498 w 750"/>
                <a:gd name="T41" fmla="*/ 967 h 1237"/>
                <a:gd name="T42" fmla="*/ 253 w 750"/>
                <a:gd name="T43" fmla="*/ 967 h 1237"/>
                <a:gd name="T44" fmla="*/ 116 w 750"/>
                <a:gd name="T45" fmla="*/ 574 h 1237"/>
                <a:gd name="T46" fmla="*/ 253 w 750"/>
                <a:gd name="T47" fmla="*/ 1104 h 1237"/>
                <a:gd name="T48" fmla="*/ 253 w 750"/>
                <a:gd name="T49" fmla="*/ 1085 h 1237"/>
                <a:gd name="T50" fmla="*/ 498 w 750"/>
                <a:gd name="T51" fmla="*/ 1113 h 1237"/>
                <a:gd name="T52" fmla="*/ 498 w 750"/>
                <a:gd name="T53" fmla="*/ 1120 h 1237"/>
                <a:gd name="T54" fmla="*/ 497 w 750"/>
                <a:gd name="T55" fmla="*/ 1132 h 1237"/>
                <a:gd name="T56" fmla="*/ 253 w 750"/>
                <a:gd name="T57" fmla="*/ 1104 h 1237"/>
                <a:gd name="T58" fmla="*/ 253 w 750"/>
                <a:gd name="T59" fmla="*/ 1036 h 1237"/>
                <a:gd name="T60" fmla="*/ 253 w 750"/>
                <a:gd name="T61" fmla="*/ 1015 h 1237"/>
                <a:gd name="T62" fmla="*/ 498 w 750"/>
                <a:gd name="T63" fmla="*/ 1015 h 1237"/>
                <a:gd name="T64" fmla="*/ 498 w 750"/>
                <a:gd name="T65" fmla="*/ 1064 h 1237"/>
                <a:gd name="T66" fmla="*/ 253 w 750"/>
                <a:gd name="T67" fmla="*/ 1036 h 1237"/>
                <a:gd name="T68" fmla="*/ 321 w 750"/>
                <a:gd name="T69" fmla="*/ 1189 h 1237"/>
                <a:gd name="T70" fmla="*/ 262 w 750"/>
                <a:gd name="T71" fmla="*/ 1153 h 1237"/>
                <a:gd name="T72" fmla="*/ 468 w 750"/>
                <a:gd name="T73" fmla="*/ 1177 h 1237"/>
                <a:gd name="T74" fmla="*/ 430 w 750"/>
                <a:gd name="T75" fmla="*/ 1189 h 1237"/>
                <a:gd name="T76" fmla="*/ 321 w 750"/>
                <a:gd name="T77" fmla="*/ 1189 h 1237"/>
                <a:gd name="T78" fmla="*/ 321 w 750"/>
                <a:gd name="T79" fmla="*/ 1189 h 1237"/>
                <a:gd name="T80" fmla="*/ 321 w 750"/>
                <a:gd name="T81" fmla="*/ 1189 h 1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50" h="1237">
                  <a:moveTo>
                    <a:pt x="674" y="602"/>
                  </a:moveTo>
                  <a:cubicBezTo>
                    <a:pt x="724" y="537"/>
                    <a:pt x="750" y="459"/>
                    <a:pt x="750" y="376"/>
                  </a:cubicBezTo>
                  <a:cubicBezTo>
                    <a:pt x="750" y="275"/>
                    <a:pt x="710" y="180"/>
                    <a:pt x="638" y="110"/>
                  </a:cubicBezTo>
                  <a:cubicBezTo>
                    <a:pt x="566" y="39"/>
                    <a:pt x="471" y="0"/>
                    <a:pt x="370" y="2"/>
                  </a:cubicBezTo>
                  <a:cubicBezTo>
                    <a:pt x="272" y="3"/>
                    <a:pt x="180" y="42"/>
                    <a:pt x="110" y="112"/>
                  </a:cubicBezTo>
                  <a:cubicBezTo>
                    <a:pt x="41" y="182"/>
                    <a:pt x="2" y="275"/>
                    <a:pt x="1" y="373"/>
                  </a:cubicBezTo>
                  <a:cubicBezTo>
                    <a:pt x="0" y="457"/>
                    <a:pt x="27" y="536"/>
                    <a:pt x="77" y="603"/>
                  </a:cubicBezTo>
                  <a:cubicBezTo>
                    <a:pt x="160" y="711"/>
                    <a:pt x="205" y="843"/>
                    <a:pt x="205" y="976"/>
                  </a:cubicBezTo>
                  <a:cubicBezTo>
                    <a:pt x="205" y="1120"/>
                    <a:pt x="205" y="1120"/>
                    <a:pt x="205" y="1120"/>
                  </a:cubicBezTo>
                  <a:cubicBezTo>
                    <a:pt x="205" y="1185"/>
                    <a:pt x="257" y="1237"/>
                    <a:pt x="321" y="1237"/>
                  </a:cubicBezTo>
                  <a:cubicBezTo>
                    <a:pt x="430" y="1237"/>
                    <a:pt x="430" y="1237"/>
                    <a:pt x="430" y="1237"/>
                  </a:cubicBezTo>
                  <a:cubicBezTo>
                    <a:pt x="494" y="1237"/>
                    <a:pt x="546" y="1185"/>
                    <a:pt x="546" y="1120"/>
                  </a:cubicBezTo>
                  <a:cubicBezTo>
                    <a:pt x="546" y="976"/>
                    <a:pt x="546" y="976"/>
                    <a:pt x="546" y="976"/>
                  </a:cubicBezTo>
                  <a:cubicBezTo>
                    <a:pt x="546" y="842"/>
                    <a:pt x="590" y="713"/>
                    <a:pt x="674" y="602"/>
                  </a:cubicBezTo>
                  <a:close/>
                  <a:moveTo>
                    <a:pt x="116" y="574"/>
                  </a:moveTo>
                  <a:cubicBezTo>
                    <a:pt x="71" y="516"/>
                    <a:pt x="48" y="446"/>
                    <a:pt x="49" y="373"/>
                  </a:cubicBezTo>
                  <a:cubicBezTo>
                    <a:pt x="51" y="197"/>
                    <a:pt x="195" y="52"/>
                    <a:pt x="371" y="50"/>
                  </a:cubicBezTo>
                  <a:cubicBezTo>
                    <a:pt x="459" y="49"/>
                    <a:pt x="542" y="82"/>
                    <a:pt x="605" y="144"/>
                  </a:cubicBezTo>
                  <a:cubicBezTo>
                    <a:pt x="667" y="206"/>
                    <a:pt x="702" y="288"/>
                    <a:pt x="702" y="376"/>
                  </a:cubicBezTo>
                  <a:cubicBezTo>
                    <a:pt x="702" y="448"/>
                    <a:pt x="679" y="516"/>
                    <a:pt x="636" y="573"/>
                  </a:cubicBezTo>
                  <a:cubicBezTo>
                    <a:pt x="547" y="690"/>
                    <a:pt x="500" y="825"/>
                    <a:pt x="498" y="967"/>
                  </a:cubicBezTo>
                  <a:cubicBezTo>
                    <a:pt x="253" y="967"/>
                    <a:pt x="253" y="967"/>
                    <a:pt x="253" y="967"/>
                  </a:cubicBezTo>
                  <a:cubicBezTo>
                    <a:pt x="251" y="827"/>
                    <a:pt x="202" y="688"/>
                    <a:pt x="116" y="574"/>
                  </a:cubicBezTo>
                  <a:close/>
                  <a:moveTo>
                    <a:pt x="253" y="1104"/>
                  </a:moveTo>
                  <a:cubicBezTo>
                    <a:pt x="253" y="1085"/>
                    <a:pt x="253" y="1085"/>
                    <a:pt x="253" y="1085"/>
                  </a:cubicBezTo>
                  <a:cubicBezTo>
                    <a:pt x="498" y="1113"/>
                    <a:pt x="498" y="1113"/>
                    <a:pt x="498" y="1113"/>
                  </a:cubicBezTo>
                  <a:cubicBezTo>
                    <a:pt x="498" y="1120"/>
                    <a:pt x="498" y="1120"/>
                    <a:pt x="498" y="1120"/>
                  </a:cubicBezTo>
                  <a:cubicBezTo>
                    <a:pt x="498" y="1124"/>
                    <a:pt x="498" y="1128"/>
                    <a:pt x="497" y="1132"/>
                  </a:cubicBezTo>
                  <a:lnTo>
                    <a:pt x="253" y="1104"/>
                  </a:lnTo>
                  <a:close/>
                  <a:moveTo>
                    <a:pt x="253" y="1036"/>
                  </a:moveTo>
                  <a:cubicBezTo>
                    <a:pt x="253" y="1015"/>
                    <a:pt x="253" y="1015"/>
                    <a:pt x="253" y="1015"/>
                  </a:cubicBezTo>
                  <a:cubicBezTo>
                    <a:pt x="498" y="1015"/>
                    <a:pt x="498" y="1015"/>
                    <a:pt x="498" y="1015"/>
                  </a:cubicBezTo>
                  <a:cubicBezTo>
                    <a:pt x="498" y="1064"/>
                    <a:pt x="498" y="1064"/>
                    <a:pt x="498" y="1064"/>
                  </a:cubicBezTo>
                  <a:lnTo>
                    <a:pt x="253" y="1036"/>
                  </a:lnTo>
                  <a:close/>
                  <a:moveTo>
                    <a:pt x="321" y="1189"/>
                  </a:moveTo>
                  <a:cubicBezTo>
                    <a:pt x="296" y="1189"/>
                    <a:pt x="273" y="1174"/>
                    <a:pt x="262" y="1153"/>
                  </a:cubicBezTo>
                  <a:cubicBezTo>
                    <a:pt x="468" y="1177"/>
                    <a:pt x="468" y="1177"/>
                    <a:pt x="468" y="1177"/>
                  </a:cubicBezTo>
                  <a:cubicBezTo>
                    <a:pt x="457" y="1184"/>
                    <a:pt x="444" y="1189"/>
                    <a:pt x="430" y="1189"/>
                  </a:cubicBezTo>
                  <a:lnTo>
                    <a:pt x="321" y="1189"/>
                  </a:lnTo>
                  <a:close/>
                  <a:moveTo>
                    <a:pt x="321" y="1189"/>
                  </a:moveTo>
                  <a:cubicBezTo>
                    <a:pt x="321" y="1189"/>
                    <a:pt x="321" y="1189"/>
                    <a:pt x="321" y="1189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7A7D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Freeform 6">
              <a:extLst>
                <a:ext uri="{FF2B5EF4-FFF2-40B4-BE49-F238E27FC236}">
                  <a16:creationId xmlns:a16="http://schemas.microsoft.com/office/drawing/2014/main" xmlns="" id="{F61465E4-E99D-45F6-874E-993662E5A5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93151" y="2944496"/>
              <a:ext cx="44264" cy="75201"/>
            </a:xfrm>
            <a:custGeom>
              <a:avLst/>
              <a:gdLst>
                <a:gd name="T0" fmla="*/ 51 w 53"/>
                <a:gd name="T1" fmla="*/ 62 h 90"/>
                <a:gd name="T2" fmla="*/ 48 w 53"/>
                <a:gd name="T3" fmla="*/ 24 h 90"/>
                <a:gd name="T4" fmla="*/ 25 w 53"/>
                <a:gd name="T5" fmla="*/ 0 h 90"/>
                <a:gd name="T6" fmla="*/ 0 w 53"/>
                <a:gd name="T7" fmla="*/ 23 h 90"/>
                <a:gd name="T8" fmla="*/ 4 w 53"/>
                <a:gd name="T9" fmla="*/ 69 h 90"/>
                <a:gd name="T10" fmla="*/ 27 w 53"/>
                <a:gd name="T11" fmla="*/ 90 h 90"/>
                <a:gd name="T12" fmla="*/ 31 w 53"/>
                <a:gd name="T13" fmla="*/ 90 h 90"/>
                <a:gd name="T14" fmla="*/ 51 w 53"/>
                <a:gd name="T15" fmla="*/ 62 h 90"/>
                <a:gd name="T16" fmla="*/ 51 w 53"/>
                <a:gd name="T17" fmla="*/ 62 h 90"/>
                <a:gd name="T18" fmla="*/ 51 w 53"/>
                <a:gd name="T19" fmla="*/ 6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90">
                  <a:moveTo>
                    <a:pt x="51" y="62"/>
                  </a:moveTo>
                  <a:cubicBezTo>
                    <a:pt x="49" y="50"/>
                    <a:pt x="48" y="37"/>
                    <a:pt x="48" y="24"/>
                  </a:cubicBezTo>
                  <a:cubicBezTo>
                    <a:pt x="49" y="11"/>
                    <a:pt x="38" y="0"/>
                    <a:pt x="25" y="0"/>
                  </a:cubicBezTo>
                  <a:cubicBezTo>
                    <a:pt x="11" y="0"/>
                    <a:pt x="1" y="10"/>
                    <a:pt x="0" y="23"/>
                  </a:cubicBezTo>
                  <a:cubicBezTo>
                    <a:pt x="0" y="39"/>
                    <a:pt x="1" y="54"/>
                    <a:pt x="4" y="69"/>
                  </a:cubicBezTo>
                  <a:cubicBezTo>
                    <a:pt x="5" y="81"/>
                    <a:pt x="16" y="90"/>
                    <a:pt x="27" y="90"/>
                  </a:cubicBezTo>
                  <a:cubicBezTo>
                    <a:pt x="28" y="90"/>
                    <a:pt x="30" y="90"/>
                    <a:pt x="31" y="90"/>
                  </a:cubicBezTo>
                  <a:cubicBezTo>
                    <a:pt x="44" y="88"/>
                    <a:pt x="53" y="75"/>
                    <a:pt x="51" y="62"/>
                  </a:cubicBezTo>
                  <a:close/>
                  <a:moveTo>
                    <a:pt x="51" y="62"/>
                  </a:moveTo>
                  <a:cubicBezTo>
                    <a:pt x="51" y="62"/>
                    <a:pt x="51" y="62"/>
                    <a:pt x="51" y="62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Freeform 7">
              <a:extLst>
                <a:ext uri="{FF2B5EF4-FFF2-40B4-BE49-F238E27FC236}">
                  <a16:creationId xmlns:a16="http://schemas.microsoft.com/office/drawing/2014/main" xmlns="" id="{BEBBAC99-18C6-46D7-89D9-4ACAB0B023C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15045" y="3044923"/>
              <a:ext cx="160397" cy="257493"/>
            </a:xfrm>
            <a:custGeom>
              <a:avLst/>
              <a:gdLst>
                <a:gd name="T0" fmla="*/ 166 w 193"/>
                <a:gd name="T1" fmla="*/ 307 h 307"/>
                <a:gd name="T2" fmla="*/ 174 w 193"/>
                <a:gd name="T3" fmla="*/ 306 h 307"/>
                <a:gd name="T4" fmla="*/ 189 w 193"/>
                <a:gd name="T5" fmla="*/ 275 h 307"/>
                <a:gd name="T6" fmla="*/ 71 w 193"/>
                <a:gd name="T7" fmla="*/ 51 h 307"/>
                <a:gd name="T8" fmla="*/ 49 w 193"/>
                <a:gd name="T9" fmla="*/ 16 h 307"/>
                <a:gd name="T10" fmla="*/ 16 w 193"/>
                <a:gd name="T11" fmla="*/ 6 h 307"/>
                <a:gd name="T12" fmla="*/ 6 w 193"/>
                <a:gd name="T13" fmla="*/ 38 h 307"/>
                <a:gd name="T14" fmla="*/ 33 w 193"/>
                <a:gd name="T15" fmla="*/ 80 h 307"/>
                <a:gd name="T16" fmla="*/ 143 w 193"/>
                <a:gd name="T17" fmla="*/ 290 h 307"/>
                <a:gd name="T18" fmla="*/ 166 w 193"/>
                <a:gd name="T19" fmla="*/ 307 h 307"/>
                <a:gd name="T20" fmla="*/ 166 w 193"/>
                <a:gd name="T21" fmla="*/ 307 h 307"/>
                <a:gd name="T22" fmla="*/ 166 w 193"/>
                <a:gd name="T23" fmla="*/ 307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3" h="307">
                  <a:moveTo>
                    <a:pt x="166" y="307"/>
                  </a:moveTo>
                  <a:cubicBezTo>
                    <a:pt x="169" y="307"/>
                    <a:pt x="171" y="306"/>
                    <a:pt x="174" y="306"/>
                  </a:cubicBezTo>
                  <a:cubicBezTo>
                    <a:pt x="186" y="301"/>
                    <a:pt x="193" y="288"/>
                    <a:pt x="189" y="275"/>
                  </a:cubicBezTo>
                  <a:cubicBezTo>
                    <a:pt x="162" y="194"/>
                    <a:pt x="123" y="119"/>
                    <a:pt x="71" y="51"/>
                  </a:cubicBezTo>
                  <a:cubicBezTo>
                    <a:pt x="63" y="40"/>
                    <a:pt x="55" y="28"/>
                    <a:pt x="49" y="16"/>
                  </a:cubicBezTo>
                  <a:cubicBezTo>
                    <a:pt x="43" y="4"/>
                    <a:pt x="28" y="0"/>
                    <a:pt x="16" y="6"/>
                  </a:cubicBezTo>
                  <a:cubicBezTo>
                    <a:pt x="5" y="12"/>
                    <a:pt x="0" y="26"/>
                    <a:pt x="6" y="38"/>
                  </a:cubicBezTo>
                  <a:cubicBezTo>
                    <a:pt x="14" y="53"/>
                    <a:pt x="23" y="67"/>
                    <a:pt x="33" y="80"/>
                  </a:cubicBezTo>
                  <a:cubicBezTo>
                    <a:pt x="81" y="144"/>
                    <a:pt x="119" y="215"/>
                    <a:pt x="143" y="290"/>
                  </a:cubicBezTo>
                  <a:cubicBezTo>
                    <a:pt x="147" y="300"/>
                    <a:pt x="156" y="307"/>
                    <a:pt x="166" y="307"/>
                  </a:cubicBezTo>
                  <a:close/>
                  <a:moveTo>
                    <a:pt x="166" y="307"/>
                  </a:moveTo>
                  <a:cubicBezTo>
                    <a:pt x="166" y="307"/>
                    <a:pt x="166" y="307"/>
                    <a:pt x="166" y="30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Freeform 8">
              <a:extLst>
                <a:ext uri="{FF2B5EF4-FFF2-40B4-BE49-F238E27FC236}">
                  <a16:creationId xmlns:a16="http://schemas.microsoft.com/office/drawing/2014/main" xmlns="" id="{D0E393A3-CB2D-40B8-A86E-FCF31197256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85816" y="3030644"/>
              <a:ext cx="71870" cy="89004"/>
            </a:xfrm>
            <a:custGeom>
              <a:avLst/>
              <a:gdLst>
                <a:gd name="T0" fmla="*/ 69 w 86"/>
                <a:gd name="T1" fmla="*/ 5 h 106"/>
                <a:gd name="T2" fmla="*/ 37 w 86"/>
                <a:gd name="T3" fmla="*/ 18 h 106"/>
                <a:gd name="T4" fmla="*/ 8 w 86"/>
                <a:gd name="T5" fmla="*/ 68 h 106"/>
                <a:gd name="T6" fmla="*/ 12 w 86"/>
                <a:gd name="T7" fmla="*/ 102 h 106"/>
                <a:gd name="T8" fmla="*/ 27 w 86"/>
                <a:gd name="T9" fmla="*/ 106 h 106"/>
                <a:gd name="T10" fmla="*/ 46 w 86"/>
                <a:gd name="T11" fmla="*/ 97 h 106"/>
                <a:gd name="T12" fmla="*/ 81 w 86"/>
                <a:gd name="T13" fmla="*/ 37 h 106"/>
                <a:gd name="T14" fmla="*/ 69 w 86"/>
                <a:gd name="T15" fmla="*/ 5 h 106"/>
                <a:gd name="T16" fmla="*/ 69 w 86"/>
                <a:gd name="T17" fmla="*/ 5 h 106"/>
                <a:gd name="T18" fmla="*/ 69 w 86"/>
                <a:gd name="T19" fmla="*/ 5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6" h="106">
                  <a:moveTo>
                    <a:pt x="69" y="5"/>
                  </a:moveTo>
                  <a:cubicBezTo>
                    <a:pt x="56" y="0"/>
                    <a:pt x="42" y="6"/>
                    <a:pt x="37" y="18"/>
                  </a:cubicBezTo>
                  <a:cubicBezTo>
                    <a:pt x="29" y="36"/>
                    <a:pt x="20" y="52"/>
                    <a:pt x="8" y="68"/>
                  </a:cubicBezTo>
                  <a:cubicBezTo>
                    <a:pt x="0" y="79"/>
                    <a:pt x="2" y="94"/>
                    <a:pt x="12" y="102"/>
                  </a:cubicBezTo>
                  <a:cubicBezTo>
                    <a:pt x="17" y="105"/>
                    <a:pt x="22" y="106"/>
                    <a:pt x="27" y="106"/>
                  </a:cubicBezTo>
                  <a:cubicBezTo>
                    <a:pt x="34" y="106"/>
                    <a:pt x="41" y="103"/>
                    <a:pt x="46" y="97"/>
                  </a:cubicBezTo>
                  <a:cubicBezTo>
                    <a:pt x="60" y="78"/>
                    <a:pt x="72" y="58"/>
                    <a:pt x="81" y="37"/>
                  </a:cubicBezTo>
                  <a:cubicBezTo>
                    <a:pt x="86" y="25"/>
                    <a:pt x="81" y="11"/>
                    <a:pt x="69" y="5"/>
                  </a:cubicBezTo>
                  <a:close/>
                  <a:moveTo>
                    <a:pt x="69" y="5"/>
                  </a:moveTo>
                  <a:cubicBezTo>
                    <a:pt x="69" y="5"/>
                    <a:pt x="69" y="5"/>
                    <a:pt x="69" y="5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Freeform 9">
              <a:extLst>
                <a:ext uri="{FF2B5EF4-FFF2-40B4-BE49-F238E27FC236}">
                  <a16:creationId xmlns:a16="http://schemas.microsoft.com/office/drawing/2014/main" xmlns="" id="{99A29F46-5FA8-464B-BC2A-F7C11D93A9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13044" y="2724603"/>
              <a:ext cx="259397" cy="282719"/>
            </a:xfrm>
            <a:custGeom>
              <a:avLst/>
              <a:gdLst>
                <a:gd name="T0" fmla="*/ 24 w 312"/>
                <a:gd name="T1" fmla="*/ 48 h 337"/>
                <a:gd name="T2" fmla="*/ 264 w 312"/>
                <a:gd name="T3" fmla="*/ 288 h 337"/>
                <a:gd name="T4" fmla="*/ 263 w 312"/>
                <a:gd name="T5" fmla="*/ 311 h 337"/>
                <a:gd name="T6" fmla="*/ 285 w 312"/>
                <a:gd name="T7" fmla="*/ 337 h 337"/>
                <a:gd name="T8" fmla="*/ 287 w 312"/>
                <a:gd name="T9" fmla="*/ 337 h 337"/>
                <a:gd name="T10" fmla="*/ 311 w 312"/>
                <a:gd name="T11" fmla="*/ 315 h 337"/>
                <a:gd name="T12" fmla="*/ 312 w 312"/>
                <a:gd name="T13" fmla="*/ 288 h 337"/>
                <a:gd name="T14" fmla="*/ 24 w 312"/>
                <a:gd name="T15" fmla="*/ 0 h 337"/>
                <a:gd name="T16" fmla="*/ 0 w 312"/>
                <a:gd name="T17" fmla="*/ 24 h 337"/>
                <a:gd name="T18" fmla="*/ 24 w 312"/>
                <a:gd name="T19" fmla="*/ 48 h 337"/>
                <a:gd name="T20" fmla="*/ 24 w 312"/>
                <a:gd name="T21" fmla="*/ 48 h 337"/>
                <a:gd name="T22" fmla="*/ 24 w 312"/>
                <a:gd name="T23" fmla="*/ 4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2" h="337">
                  <a:moveTo>
                    <a:pt x="24" y="48"/>
                  </a:moveTo>
                  <a:cubicBezTo>
                    <a:pt x="157" y="48"/>
                    <a:pt x="264" y="156"/>
                    <a:pt x="264" y="288"/>
                  </a:cubicBezTo>
                  <a:cubicBezTo>
                    <a:pt x="264" y="296"/>
                    <a:pt x="264" y="303"/>
                    <a:pt x="263" y="311"/>
                  </a:cubicBezTo>
                  <a:cubicBezTo>
                    <a:pt x="262" y="324"/>
                    <a:pt x="272" y="336"/>
                    <a:pt x="285" y="337"/>
                  </a:cubicBezTo>
                  <a:cubicBezTo>
                    <a:pt x="286" y="337"/>
                    <a:pt x="287" y="337"/>
                    <a:pt x="287" y="337"/>
                  </a:cubicBezTo>
                  <a:cubicBezTo>
                    <a:pt x="300" y="337"/>
                    <a:pt x="310" y="328"/>
                    <a:pt x="311" y="315"/>
                  </a:cubicBezTo>
                  <a:cubicBezTo>
                    <a:pt x="312" y="306"/>
                    <a:pt x="312" y="297"/>
                    <a:pt x="312" y="288"/>
                  </a:cubicBezTo>
                  <a:cubicBezTo>
                    <a:pt x="312" y="129"/>
                    <a:pt x="183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7"/>
                    <a:pt x="11" y="48"/>
                    <a:pt x="24" y="48"/>
                  </a:cubicBezTo>
                  <a:close/>
                  <a:moveTo>
                    <a:pt x="24" y="48"/>
                  </a:moveTo>
                  <a:cubicBezTo>
                    <a:pt x="24" y="48"/>
                    <a:pt x="24" y="48"/>
                    <a:pt x="24" y="4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Freeform 10">
              <a:extLst>
                <a:ext uri="{FF2B5EF4-FFF2-40B4-BE49-F238E27FC236}">
                  <a16:creationId xmlns:a16="http://schemas.microsoft.com/office/drawing/2014/main" xmlns="" id="{0A1FA990-F864-4A35-9069-23FD82247B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13044" y="2464731"/>
              <a:ext cx="39980" cy="152306"/>
            </a:xfrm>
            <a:custGeom>
              <a:avLst/>
              <a:gdLst>
                <a:gd name="T0" fmla="*/ 24 w 48"/>
                <a:gd name="T1" fmla="*/ 182 h 182"/>
                <a:gd name="T2" fmla="*/ 48 w 48"/>
                <a:gd name="T3" fmla="*/ 158 h 182"/>
                <a:gd name="T4" fmla="*/ 48 w 48"/>
                <a:gd name="T5" fmla="*/ 24 h 182"/>
                <a:gd name="T6" fmla="*/ 24 w 48"/>
                <a:gd name="T7" fmla="*/ 0 h 182"/>
                <a:gd name="T8" fmla="*/ 0 w 48"/>
                <a:gd name="T9" fmla="*/ 24 h 182"/>
                <a:gd name="T10" fmla="*/ 0 w 48"/>
                <a:gd name="T11" fmla="*/ 158 h 182"/>
                <a:gd name="T12" fmla="*/ 24 w 48"/>
                <a:gd name="T13" fmla="*/ 182 h 182"/>
                <a:gd name="T14" fmla="*/ 24 w 48"/>
                <a:gd name="T15" fmla="*/ 182 h 182"/>
                <a:gd name="T16" fmla="*/ 24 w 48"/>
                <a:gd name="T17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82">
                  <a:moveTo>
                    <a:pt x="24" y="182"/>
                  </a:moveTo>
                  <a:cubicBezTo>
                    <a:pt x="38" y="182"/>
                    <a:pt x="48" y="172"/>
                    <a:pt x="48" y="158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48" y="11"/>
                    <a:pt x="38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72"/>
                    <a:pt x="11" y="182"/>
                    <a:pt x="24" y="182"/>
                  </a:cubicBezTo>
                  <a:close/>
                  <a:moveTo>
                    <a:pt x="24" y="182"/>
                  </a:moveTo>
                  <a:cubicBezTo>
                    <a:pt x="24" y="182"/>
                    <a:pt x="24" y="182"/>
                    <a:pt x="24" y="182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Freeform 11">
              <a:extLst>
                <a:ext uri="{FF2B5EF4-FFF2-40B4-BE49-F238E27FC236}">
                  <a16:creationId xmlns:a16="http://schemas.microsoft.com/office/drawing/2014/main" xmlns="" id="{EB8750D4-6DDE-414D-AEAB-917CB3D58BB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69830" y="2526606"/>
              <a:ext cx="101379" cy="140883"/>
            </a:xfrm>
            <a:custGeom>
              <a:avLst/>
              <a:gdLst>
                <a:gd name="T0" fmla="*/ 74 w 122"/>
                <a:gd name="T1" fmla="*/ 156 h 168"/>
                <a:gd name="T2" fmla="*/ 94 w 122"/>
                <a:gd name="T3" fmla="*/ 168 h 168"/>
                <a:gd name="T4" fmla="*/ 106 w 122"/>
                <a:gd name="T5" fmla="*/ 165 h 168"/>
                <a:gd name="T6" fmla="*/ 115 w 122"/>
                <a:gd name="T7" fmla="*/ 132 h 168"/>
                <a:gd name="T8" fmla="*/ 48 w 122"/>
                <a:gd name="T9" fmla="*/ 15 h 168"/>
                <a:gd name="T10" fmla="*/ 15 w 122"/>
                <a:gd name="T11" fmla="*/ 7 h 168"/>
                <a:gd name="T12" fmla="*/ 6 w 122"/>
                <a:gd name="T13" fmla="*/ 39 h 168"/>
                <a:gd name="T14" fmla="*/ 74 w 122"/>
                <a:gd name="T15" fmla="*/ 156 h 168"/>
                <a:gd name="T16" fmla="*/ 74 w 122"/>
                <a:gd name="T17" fmla="*/ 156 h 168"/>
                <a:gd name="T18" fmla="*/ 74 w 122"/>
                <a:gd name="T19" fmla="*/ 156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" h="168">
                  <a:moveTo>
                    <a:pt x="74" y="156"/>
                  </a:moveTo>
                  <a:cubicBezTo>
                    <a:pt x="78" y="164"/>
                    <a:pt x="86" y="168"/>
                    <a:pt x="94" y="168"/>
                  </a:cubicBezTo>
                  <a:cubicBezTo>
                    <a:pt x="98" y="168"/>
                    <a:pt x="103" y="167"/>
                    <a:pt x="106" y="165"/>
                  </a:cubicBezTo>
                  <a:cubicBezTo>
                    <a:pt x="118" y="158"/>
                    <a:pt x="122" y="143"/>
                    <a:pt x="115" y="132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1" y="4"/>
                    <a:pt x="27" y="0"/>
                    <a:pt x="15" y="7"/>
                  </a:cubicBezTo>
                  <a:cubicBezTo>
                    <a:pt x="4" y="13"/>
                    <a:pt x="0" y="28"/>
                    <a:pt x="6" y="39"/>
                  </a:cubicBezTo>
                  <a:lnTo>
                    <a:pt x="74" y="156"/>
                  </a:lnTo>
                  <a:close/>
                  <a:moveTo>
                    <a:pt x="74" y="156"/>
                  </a:moveTo>
                  <a:cubicBezTo>
                    <a:pt x="74" y="156"/>
                    <a:pt x="74" y="156"/>
                    <a:pt x="74" y="156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7" name="Freeform 12">
              <a:extLst>
                <a:ext uri="{FF2B5EF4-FFF2-40B4-BE49-F238E27FC236}">
                  <a16:creationId xmlns:a16="http://schemas.microsoft.com/office/drawing/2014/main" xmlns="" id="{0E72F140-EE42-4846-97EE-BF52E45C2DB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30507" y="3132975"/>
              <a:ext cx="142311" cy="99951"/>
            </a:xfrm>
            <a:custGeom>
              <a:avLst/>
              <a:gdLst>
                <a:gd name="T0" fmla="*/ 155 w 171"/>
                <a:gd name="T1" fmla="*/ 74 h 119"/>
                <a:gd name="T2" fmla="*/ 39 w 171"/>
                <a:gd name="T3" fmla="*/ 7 h 119"/>
                <a:gd name="T4" fmla="*/ 6 w 171"/>
                <a:gd name="T5" fmla="*/ 15 h 119"/>
                <a:gd name="T6" fmla="*/ 15 w 171"/>
                <a:gd name="T7" fmla="*/ 48 h 119"/>
                <a:gd name="T8" fmla="*/ 131 w 171"/>
                <a:gd name="T9" fmla="*/ 115 h 119"/>
                <a:gd name="T10" fmla="*/ 143 w 171"/>
                <a:gd name="T11" fmla="*/ 119 h 119"/>
                <a:gd name="T12" fmla="*/ 164 w 171"/>
                <a:gd name="T13" fmla="*/ 107 h 119"/>
                <a:gd name="T14" fmla="*/ 155 w 171"/>
                <a:gd name="T15" fmla="*/ 74 h 119"/>
                <a:gd name="T16" fmla="*/ 155 w 171"/>
                <a:gd name="T17" fmla="*/ 74 h 119"/>
                <a:gd name="T18" fmla="*/ 155 w 171"/>
                <a:gd name="T19" fmla="*/ 7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19">
                  <a:moveTo>
                    <a:pt x="155" y="74"/>
                  </a:moveTo>
                  <a:cubicBezTo>
                    <a:pt x="39" y="7"/>
                    <a:pt x="39" y="7"/>
                    <a:pt x="39" y="7"/>
                  </a:cubicBezTo>
                  <a:cubicBezTo>
                    <a:pt x="27" y="0"/>
                    <a:pt x="13" y="4"/>
                    <a:pt x="6" y="15"/>
                  </a:cubicBezTo>
                  <a:cubicBezTo>
                    <a:pt x="0" y="27"/>
                    <a:pt x="3" y="42"/>
                    <a:pt x="15" y="48"/>
                  </a:cubicBezTo>
                  <a:cubicBezTo>
                    <a:pt x="131" y="115"/>
                    <a:pt x="131" y="115"/>
                    <a:pt x="131" y="115"/>
                  </a:cubicBezTo>
                  <a:cubicBezTo>
                    <a:pt x="135" y="118"/>
                    <a:pt x="139" y="119"/>
                    <a:pt x="143" y="119"/>
                  </a:cubicBezTo>
                  <a:cubicBezTo>
                    <a:pt x="152" y="119"/>
                    <a:pt x="160" y="114"/>
                    <a:pt x="164" y="107"/>
                  </a:cubicBezTo>
                  <a:cubicBezTo>
                    <a:pt x="171" y="95"/>
                    <a:pt x="167" y="80"/>
                    <a:pt x="155" y="74"/>
                  </a:cubicBezTo>
                  <a:close/>
                  <a:moveTo>
                    <a:pt x="155" y="74"/>
                  </a:moveTo>
                  <a:cubicBezTo>
                    <a:pt x="155" y="74"/>
                    <a:pt x="155" y="74"/>
                    <a:pt x="155" y="74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Freeform 13">
              <a:extLst>
                <a:ext uri="{FF2B5EF4-FFF2-40B4-BE49-F238E27FC236}">
                  <a16:creationId xmlns:a16="http://schemas.microsoft.com/office/drawing/2014/main" xmlns="" id="{893869F7-E4BE-449B-8275-34F5EB50A2B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93726" y="2704613"/>
              <a:ext cx="142311" cy="98999"/>
            </a:xfrm>
            <a:custGeom>
              <a:avLst/>
              <a:gdLst>
                <a:gd name="T0" fmla="*/ 15 w 171"/>
                <a:gd name="T1" fmla="*/ 48 h 118"/>
                <a:gd name="T2" fmla="*/ 132 w 171"/>
                <a:gd name="T3" fmla="*/ 115 h 118"/>
                <a:gd name="T4" fmla="*/ 144 w 171"/>
                <a:gd name="T5" fmla="*/ 118 h 118"/>
                <a:gd name="T6" fmla="*/ 165 w 171"/>
                <a:gd name="T7" fmla="*/ 106 h 118"/>
                <a:gd name="T8" fmla="*/ 156 w 171"/>
                <a:gd name="T9" fmla="*/ 74 h 118"/>
                <a:gd name="T10" fmla="*/ 39 w 171"/>
                <a:gd name="T11" fmla="*/ 6 h 118"/>
                <a:gd name="T12" fmla="*/ 7 w 171"/>
                <a:gd name="T13" fmla="*/ 15 h 118"/>
                <a:gd name="T14" fmla="*/ 15 w 171"/>
                <a:gd name="T15" fmla="*/ 48 h 118"/>
                <a:gd name="T16" fmla="*/ 15 w 171"/>
                <a:gd name="T17" fmla="*/ 48 h 118"/>
                <a:gd name="T18" fmla="*/ 15 w 171"/>
                <a:gd name="T19" fmla="*/ 4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18">
                  <a:moveTo>
                    <a:pt x="15" y="48"/>
                  </a:moveTo>
                  <a:cubicBezTo>
                    <a:pt x="132" y="115"/>
                    <a:pt x="132" y="115"/>
                    <a:pt x="132" y="115"/>
                  </a:cubicBezTo>
                  <a:cubicBezTo>
                    <a:pt x="136" y="117"/>
                    <a:pt x="140" y="118"/>
                    <a:pt x="144" y="118"/>
                  </a:cubicBezTo>
                  <a:cubicBezTo>
                    <a:pt x="152" y="118"/>
                    <a:pt x="160" y="114"/>
                    <a:pt x="165" y="106"/>
                  </a:cubicBezTo>
                  <a:cubicBezTo>
                    <a:pt x="171" y="95"/>
                    <a:pt x="167" y="80"/>
                    <a:pt x="156" y="74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28" y="0"/>
                    <a:pt x="13" y="4"/>
                    <a:pt x="7" y="15"/>
                  </a:cubicBezTo>
                  <a:cubicBezTo>
                    <a:pt x="0" y="27"/>
                    <a:pt x="4" y="41"/>
                    <a:pt x="15" y="48"/>
                  </a:cubicBezTo>
                  <a:close/>
                  <a:moveTo>
                    <a:pt x="15" y="48"/>
                  </a:moveTo>
                  <a:cubicBezTo>
                    <a:pt x="15" y="48"/>
                    <a:pt x="15" y="48"/>
                    <a:pt x="15" y="4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Freeform 14">
              <a:extLst>
                <a:ext uri="{FF2B5EF4-FFF2-40B4-BE49-F238E27FC236}">
                  <a16:creationId xmlns:a16="http://schemas.microsoft.com/office/drawing/2014/main" xmlns="" id="{DCE693AB-5CD5-4C0D-9F67-C81836DE18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82387" y="2949255"/>
              <a:ext cx="152306" cy="40457"/>
            </a:xfrm>
            <a:custGeom>
              <a:avLst/>
              <a:gdLst>
                <a:gd name="T0" fmla="*/ 159 w 183"/>
                <a:gd name="T1" fmla="*/ 0 h 48"/>
                <a:gd name="T2" fmla="*/ 24 w 183"/>
                <a:gd name="T3" fmla="*/ 0 h 48"/>
                <a:gd name="T4" fmla="*/ 0 w 183"/>
                <a:gd name="T5" fmla="*/ 24 h 48"/>
                <a:gd name="T6" fmla="*/ 24 w 183"/>
                <a:gd name="T7" fmla="*/ 48 h 48"/>
                <a:gd name="T8" fmla="*/ 159 w 183"/>
                <a:gd name="T9" fmla="*/ 48 h 48"/>
                <a:gd name="T10" fmla="*/ 183 w 183"/>
                <a:gd name="T11" fmla="*/ 24 h 48"/>
                <a:gd name="T12" fmla="*/ 159 w 183"/>
                <a:gd name="T13" fmla="*/ 0 h 48"/>
                <a:gd name="T14" fmla="*/ 159 w 183"/>
                <a:gd name="T15" fmla="*/ 0 h 48"/>
                <a:gd name="T16" fmla="*/ 159 w 183"/>
                <a:gd name="T1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3" h="48">
                  <a:moveTo>
                    <a:pt x="159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159" y="48"/>
                    <a:pt x="159" y="48"/>
                    <a:pt x="159" y="48"/>
                  </a:cubicBezTo>
                  <a:cubicBezTo>
                    <a:pt x="172" y="48"/>
                    <a:pt x="183" y="38"/>
                    <a:pt x="183" y="24"/>
                  </a:cubicBezTo>
                  <a:cubicBezTo>
                    <a:pt x="183" y="11"/>
                    <a:pt x="172" y="0"/>
                    <a:pt x="159" y="0"/>
                  </a:cubicBezTo>
                  <a:close/>
                  <a:moveTo>
                    <a:pt x="159" y="0"/>
                  </a:moveTo>
                  <a:cubicBezTo>
                    <a:pt x="159" y="0"/>
                    <a:pt x="159" y="0"/>
                    <a:pt x="159" y="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Freeform 15">
              <a:extLst>
                <a:ext uri="{FF2B5EF4-FFF2-40B4-BE49-F238E27FC236}">
                  <a16:creationId xmlns:a16="http://schemas.microsoft.com/office/drawing/2014/main" xmlns="" id="{72C52DB7-FFCD-431E-8675-3BEFA904C93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31851" y="2949255"/>
              <a:ext cx="151355" cy="40457"/>
            </a:xfrm>
            <a:custGeom>
              <a:avLst/>
              <a:gdLst>
                <a:gd name="T0" fmla="*/ 182 w 182"/>
                <a:gd name="T1" fmla="*/ 24 h 48"/>
                <a:gd name="T2" fmla="*/ 158 w 182"/>
                <a:gd name="T3" fmla="*/ 0 h 48"/>
                <a:gd name="T4" fmla="*/ 24 w 182"/>
                <a:gd name="T5" fmla="*/ 0 h 48"/>
                <a:gd name="T6" fmla="*/ 0 w 182"/>
                <a:gd name="T7" fmla="*/ 24 h 48"/>
                <a:gd name="T8" fmla="*/ 24 w 182"/>
                <a:gd name="T9" fmla="*/ 48 h 48"/>
                <a:gd name="T10" fmla="*/ 158 w 182"/>
                <a:gd name="T11" fmla="*/ 48 h 48"/>
                <a:gd name="T12" fmla="*/ 182 w 182"/>
                <a:gd name="T13" fmla="*/ 24 h 48"/>
                <a:gd name="T14" fmla="*/ 182 w 182"/>
                <a:gd name="T15" fmla="*/ 24 h 48"/>
                <a:gd name="T16" fmla="*/ 182 w 182"/>
                <a:gd name="T17" fmla="*/ 2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2" h="48">
                  <a:moveTo>
                    <a:pt x="182" y="24"/>
                  </a:moveTo>
                  <a:cubicBezTo>
                    <a:pt x="182" y="11"/>
                    <a:pt x="172" y="0"/>
                    <a:pt x="15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158" y="48"/>
                    <a:pt x="158" y="48"/>
                    <a:pt x="158" y="48"/>
                  </a:cubicBezTo>
                  <a:cubicBezTo>
                    <a:pt x="172" y="48"/>
                    <a:pt x="182" y="38"/>
                    <a:pt x="182" y="24"/>
                  </a:cubicBezTo>
                  <a:close/>
                  <a:moveTo>
                    <a:pt x="182" y="24"/>
                  </a:moveTo>
                  <a:cubicBezTo>
                    <a:pt x="182" y="24"/>
                    <a:pt x="182" y="24"/>
                    <a:pt x="182" y="24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1" name="Freeform 16">
              <a:extLst>
                <a:ext uri="{FF2B5EF4-FFF2-40B4-BE49-F238E27FC236}">
                  <a16:creationId xmlns:a16="http://schemas.microsoft.com/office/drawing/2014/main" xmlns="" id="{A198F91A-16B8-4D80-A754-8AD875024B9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30507" y="2704613"/>
              <a:ext cx="142311" cy="98999"/>
            </a:xfrm>
            <a:custGeom>
              <a:avLst/>
              <a:gdLst>
                <a:gd name="T0" fmla="*/ 27 w 171"/>
                <a:gd name="T1" fmla="*/ 118 h 118"/>
                <a:gd name="T2" fmla="*/ 39 w 171"/>
                <a:gd name="T3" fmla="*/ 115 h 118"/>
                <a:gd name="T4" fmla="*/ 155 w 171"/>
                <a:gd name="T5" fmla="*/ 48 h 118"/>
                <a:gd name="T6" fmla="*/ 164 w 171"/>
                <a:gd name="T7" fmla="*/ 15 h 118"/>
                <a:gd name="T8" fmla="*/ 131 w 171"/>
                <a:gd name="T9" fmla="*/ 6 h 118"/>
                <a:gd name="T10" fmla="*/ 15 w 171"/>
                <a:gd name="T11" fmla="*/ 74 h 118"/>
                <a:gd name="T12" fmla="*/ 6 w 171"/>
                <a:gd name="T13" fmla="*/ 106 h 118"/>
                <a:gd name="T14" fmla="*/ 27 w 171"/>
                <a:gd name="T15" fmla="*/ 118 h 118"/>
                <a:gd name="T16" fmla="*/ 27 w 171"/>
                <a:gd name="T17" fmla="*/ 118 h 118"/>
                <a:gd name="T18" fmla="*/ 27 w 171"/>
                <a:gd name="T19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18">
                  <a:moveTo>
                    <a:pt x="27" y="118"/>
                  </a:moveTo>
                  <a:cubicBezTo>
                    <a:pt x="31" y="118"/>
                    <a:pt x="35" y="117"/>
                    <a:pt x="39" y="115"/>
                  </a:cubicBezTo>
                  <a:cubicBezTo>
                    <a:pt x="155" y="48"/>
                    <a:pt x="155" y="48"/>
                    <a:pt x="155" y="48"/>
                  </a:cubicBezTo>
                  <a:cubicBezTo>
                    <a:pt x="167" y="41"/>
                    <a:pt x="171" y="27"/>
                    <a:pt x="164" y="15"/>
                  </a:cubicBezTo>
                  <a:cubicBezTo>
                    <a:pt x="157" y="4"/>
                    <a:pt x="143" y="0"/>
                    <a:pt x="131" y="6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3" y="80"/>
                    <a:pt x="0" y="95"/>
                    <a:pt x="6" y="106"/>
                  </a:cubicBezTo>
                  <a:cubicBezTo>
                    <a:pt x="11" y="114"/>
                    <a:pt x="19" y="118"/>
                    <a:pt x="27" y="118"/>
                  </a:cubicBezTo>
                  <a:close/>
                  <a:moveTo>
                    <a:pt x="27" y="118"/>
                  </a:moveTo>
                  <a:cubicBezTo>
                    <a:pt x="27" y="118"/>
                    <a:pt x="27" y="118"/>
                    <a:pt x="27" y="11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Freeform 17">
              <a:extLst>
                <a:ext uri="{FF2B5EF4-FFF2-40B4-BE49-F238E27FC236}">
                  <a16:creationId xmlns:a16="http://schemas.microsoft.com/office/drawing/2014/main" xmlns="" id="{2DBB8FB5-F55E-421F-8945-ED906760EA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93726" y="3132975"/>
              <a:ext cx="142311" cy="99951"/>
            </a:xfrm>
            <a:custGeom>
              <a:avLst/>
              <a:gdLst>
                <a:gd name="T0" fmla="*/ 132 w 171"/>
                <a:gd name="T1" fmla="*/ 7 h 119"/>
                <a:gd name="T2" fmla="*/ 15 w 171"/>
                <a:gd name="T3" fmla="*/ 74 h 119"/>
                <a:gd name="T4" fmla="*/ 7 w 171"/>
                <a:gd name="T5" fmla="*/ 107 h 119"/>
                <a:gd name="T6" fmla="*/ 28 w 171"/>
                <a:gd name="T7" fmla="*/ 119 h 119"/>
                <a:gd name="T8" fmla="*/ 39 w 171"/>
                <a:gd name="T9" fmla="*/ 115 h 119"/>
                <a:gd name="T10" fmla="*/ 156 w 171"/>
                <a:gd name="T11" fmla="*/ 48 h 119"/>
                <a:gd name="T12" fmla="*/ 165 w 171"/>
                <a:gd name="T13" fmla="*/ 15 h 119"/>
                <a:gd name="T14" fmla="*/ 132 w 171"/>
                <a:gd name="T15" fmla="*/ 7 h 119"/>
                <a:gd name="T16" fmla="*/ 132 w 171"/>
                <a:gd name="T17" fmla="*/ 7 h 119"/>
                <a:gd name="T18" fmla="*/ 132 w 171"/>
                <a:gd name="T19" fmla="*/ 7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19">
                  <a:moveTo>
                    <a:pt x="132" y="7"/>
                  </a:moveTo>
                  <a:cubicBezTo>
                    <a:pt x="15" y="74"/>
                    <a:pt x="15" y="74"/>
                    <a:pt x="15" y="74"/>
                  </a:cubicBezTo>
                  <a:cubicBezTo>
                    <a:pt x="4" y="80"/>
                    <a:pt x="0" y="95"/>
                    <a:pt x="7" y="107"/>
                  </a:cubicBezTo>
                  <a:cubicBezTo>
                    <a:pt x="11" y="114"/>
                    <a:pt x="19" y="119"/>
                    <a:pt x="28" y="119"/>
                  </a:cubicBezTo>
                  <a:cubicBezTo>
                    <a:pt x="32" y="119"/>
                    <a:pt x="36" y="118"/>
                    <a:pt x="39" y="115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67" y="42"/>
                    <a:pt x="171" y="27"/>
                    <a:pt x="165" y="15"/>
                  </a:cubicBezTo>
                  <a:cubicBezTo>
                    <a:pt x="158" y="4"/>
                    <a:pt x="143" y="0"/>
                    <a:pt x="132" y="7"/>
                  </a:cubicBezTo>
                  <a:close/>
                  <a:moveTo>
                    <a:pt x="132" y="7"/>
                  </a:moveTo>
                  <a:cubicBezTo>
                    <a:pt x="132" y="7"/>
                    <a:pt x="132" y="7"/>
                    <a:pt x="132" y="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Freeform 18">
              <a:extLst>
                <a:ext uri="{FF2B5EF4-FFF2-40B4-BE49-F238E27FC236}">
                  <a16:creationId xmlns:a16="http://schemas.microsoft.com/office/drawing/2014/main" xmlns="" id="{82766AD7-E196-4E65-BDB2-CBBB473BE97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95336" y="2526606"/>
              <a:ext cx="101379" cy="140883"/>
            </a:xfrm>
            <a:custGeom>
              <a:avLst/>
              <a:gdLst>
                <a:gd name="T0" fmla="*/ 15 w 122"/>
                <a:gd name="T1" fmla="*/ 165 h 168"/>
                <a:gd name="T2" fmla="*/ 27 w 122"/>
                <a:gd name="T3" fmla="*/ 168 h 168"/>
                <a:gd name="T4" fmla="*/ 48 w 122"/>
                <a:gd name="T5" fmla="*/ 156 h 168"/>
                <a:gd name="T6" fmla="*/ 115 w 122"/>
                <a:gd name="T7" fmla="*/ 39 h 168"/>
                <a:gd name="T8" fmla="*/ 107 w 122"/>
                <a:gd name="T9" fmla="*/ 7 h 168"/>
                <a:gd name="T10" fmla="*/ 74 w 122"/>
                <a:gd name="T11" fmla="*/ 15 h 168"/>
                <a:gd name="T12" fmla="*/ 7 w 122"/>
                <a:gd name="T13" fmla="*/ 132 h 168"/>
                <a:gd name="T14" fmla="*/ 15 w 122"/>
                <a:gd name="T15" fmla="*/ 165 h 168"/>
                <a:gd name="T16" fmla="*/ 15 w 122"/>
                <a:gd name="T17" fmla="*/ 165 h 168"/>
                <a:gd name="T18" fmla="*/ 15 w 122"/>
                <a:gd name="T19" fmla="*/ 165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" h="168">
                  <a:moveTo>
                    <a:pt x="15" y="165"/>
                  </a:moveTo>
                  <a:cubicBezTo>
                    <a:pt x="19" y="167"/>
                    <a:pt x="23" y="168"/>
                    <a:pt x="27" y="168"/>
                  </a:cubicBezTo>
                  <a:cubicBezTo>
                    <a:pt x="36" y="168"/>
                    <a:pt x="44" y="164"/>
                    <a:pt x="48" y="156"/>
                  </a:cubicBezTo>
                  <a:cubicBezTo>
                    <a:pt x="115" y="39"/>
                    <a:pt x="115" y="39"/>
                    <a:pt x="115" y="39"/>
                  </a:cubicBezTo>
                  <a:cubicBezTo>
                    <a:pt x="122" y="28"/>
                    <a:pt x="118" y="13"/>
                    <a:pt x="107" y="7"/>
                  </a:cubicBezTo>
                  <a:cubicBezTo>
                    <a:pt x="95" y="0"/>
                    <a:pt x="80" y="4"/>
                    <a:pt x="74" y="15"/>
                  </a:cubicBezTo>
                  <a:cubicBezTo>
                    <a:pt x="7" y="132"/>
                    <a:pt x="7" y="132"/>
                    <a:pt x="7" y="132"/>
                  </a:cubicBezTo>
                  <a:cubicBezTo>
                    <a:pt x="0" y="143"/>
                    <a:pt x="4" y="158"/>
                    <a:pt x="15" y="165"/>
                  </a:cubicBezTo>
                  <a:close/>
                  <a:moveTo>
                    <a:pt x="15" y="165"/>
                  </a:moveTo>
                  <a:cubicBezTo>
                    <a:pt x="15" y="165"/>
                    <a:pt x="15" y="165"/>
                    <a:pt x="15" y="165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" name="Group 89">
            <a:extLst>
              <a:ext uri="{FF2B5EF4-FFF2-40B4-BE49-F238E27FC236}">
                <a16:creationId xmlns:a16="http://schemas.microsoft.com/office/drawing/2014/main" xmlns="" id="{98D9EA13-35E9-46D6-B272-795A162362F6}"/>
              </a:ext>
            </a:extLst>
          </p:cNvPr>
          <p:cNvGrpSpPr/>
          <p:nvPr/>
        </p:nvGrpSpPr>
        <p:grpSpPr>
          <a:xfrm>
            <a:off x="10024613" y="4582884"/>
            <a:ext cx="921557" cy="970374"/>
            <a:chOff x="5995988" y="2712903"/>
            <a:chExt cx="2457450" cy="2587625"/>
          </a:xfrm>
          <a:solidFill>
            <a:schemeClr val="tx1"/>
          </a:solidFill>
        </p:grpSpPr>
        <p:sp>
          <p:nvSpPr>
            <p:cNvPr id="91" name="Freeform 6">
              <a:extLst>
                <a:ext uri="{FF2B5EF4-FFF2-40B4-BE49-F238E27FC236}">
                  <a16:creationId xmlns:a16="http://schemas.microsoft.com/office/drawing/2014/main" xmlns="" id="{AD5A5BD1-8711-4CF5-9CCC-00D6761BC99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5988" y="2712903"/>
              <a:ext cx="2457450" cy="2587625"/>
            </a:xfrm>
            <a:custGeom>
              <a:avLst/>
              <a:gdLst>
                <a:gd name="T0" fmla="*/ 707 w 771"/>
                <a:gd name="T1" fmla="*/ 219 h 812"/>
                <a:gd name="T2" fmla="*/ 760 w 771"/>
                <a:gd name="T3" fmla="*/ 369 h 812"/>
                <a:gd name="T4" fmla="*/ 685 w 771"/>
                <a:gd name="T5" fmla="*/ 634 h 812"/>
                <a:gd name="T6" fmla="*/ 197 w 771"/>
                <a:gd name="T7" fmla="*/ 707 h 812"/>
                <a:gd name="T8" fmla="*/ 97 w 771"/>
                <a:gd name="T9" fmla="*/ 220 h 812"/>
                <a:gd name="T10" fmla="*/ 594 w 771"/>
                <a:gd name="T11" fmla="*/ 106 h 812"/>
                <a:gd name="T12" fmla="*/ 552 w 771"/>
                <a:gd name="T13" fmla="*/ 147 h 812"/>
                <a:gd name="T14" fmla="*/ 509 w 771"/>
                <a:gd name="T15" fmla="*/ 128 h 812"/>
                <a:gd name="T16" fmla="*/ 454 w 771"/>
                <a:gd name="T17" fmla="*/ 113 h 812"/>
                <a:gd name="T18" fmla="*/ 372 w 771"/>
                <a:gd name="T19" fmla="*/ 110 h 812"/>
                <a:gd name="T20" fmla="*/ 241 w 771"/>
                <a:gd name="T21" fmla="*/ 155 h 812"/>
                <a:gd name="T22" fmla="*/ 147 w 771"/>
                <a:gd name="T23" fmla="*/ 249 h 812"/>
                <a:gd name="T24" fmla="*/ 115 w 771"/>
                <a:gd name="T25" fmla="*/ 317 h 812"/>
                <a:gd name="T26" fmla="*/ 103 w 771"/>
                <a:gd name="T27" fmla="*/ 366 h 812"/>
                <a:gd name="T28" fmla="*/ 102 w 771"/>
                <a:gd name="T29" fmla="*/ 450 h 812"/>
                <a:gd name="T30" fmla="*/ 124 w 771"/>
                <a:gd name="T31" fmla="*/ 528 h 812"/>
                <a:gd name="T32" fmla="*/ 209 w 771"/>
                <a:gd name="T33" fmla="*/ 643 h 812"/>
                <a:gd name="T34" fmla="*/ 295 w 771"/>
                <a:gd name="T35" fmla="*/ 694 h 812"/>
                <a:gd name="T36" fmla="*/ 357 w 771"/>
                <a:gd name="T37" fmla="*/ 710 h 812"/>
                <a:gd name="T38" fmla="*/ 439 w 771"/>
                <a:gd name="T39" fmla="*/ 711 h 812"/>
                <a:gd name="T40" fmla="*/ 512 w 771"/>
                <a:gd name="T41" fmla="*/ 693 h 812"/>
                <a:gd name="T42" fmla="*/ 585 w 771"/>
                <a:gd name="T43" fmla="*/ 652 h 812"/>
                <a:gd name="T44" fmla="*/ 644 w 771"/>
                <a:gd name="T45" fmla="*/ 592 h 812"/>
                <a:gd name="T46" fmla="*/ 677 w 771"/>
                <a:gd name="T47" fmla="*/ 536 h 812"/>
                <a:gd name="T48" fmla="*/ 696 w 771"/>
                <a:gd name="T49" fmla="*/ 482 h 812"/>
                <a:gd name="T50" fmla="*/ 704 w 771"/>
                <a:gd name="T51" fmla="*/ 432 h 812"/>
                <a:gd name="T52" fmla="*/ 702 w 771"/>
                <a:gd name="T53" fmla="*/ 374 h 812"/>
                <a:gd name="T54" fmla="*/ 695 w 771"/>
                <a:gd name="T55" fmla="*/ 334 h 812"/>
                <a:gd name="T56" fmla="*/ 666 w 771"/>
                <a:gd name="T57" fmla="*/ 264 h 812"/>
                <a:gd name="T58" fmla="*/ 667 w 771"/>
                <a:gd name="T59" fmla="*/ 258 h 812"/>
                <a:gd name="T60" fmla="*/ 703 w 771"/>
                <a:gd name="T61" fmla="*/ 222 h 812"/>
                <a:gd name="T62" fmla="*/ 707 w 771"/>
                <a:gd name="T63" fmla="*/ 219 h 8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71" h="812">
                  <a:moveTo>
                    <a:pt x="707" y="219"/>
                  </a:moveTo>
                  <a:cubicBezTo>
                    <a:pt x="736" y="265"/>
                    <a:pt x="754" y="315"/>
                    <a:pt x="760" y="369"/>
                  </a:cubicBezTo>
                  <a:cubicBezTo>
                    <a:pt x="771" y="467"/>
                    <a:pt x="746" y="557"/>
                    <a:pt x="685" y="634"/>
                  </a:cubicBezTo>
                  <a:cubicBezTo>
                    <a:pt x="561" y="789"/>
                    <a:pt x="347" y="812"/>
                    <a:pt x="197" y="707"/>
                  </a:cubicBezTo>
                  <a:cubicBezTo>
                    <a:pt x="31" y="591"/>
                    <a:pt x="0" y="374"/>
                    <a:pt x="97" y="220"/>
                  </a:cubicBezTo>
                  <a:cubicBezTo>
                    <a:pt x="203" y="52"/>
                    <a:pt x="424" y="0"/>
                    <a:pt x="594" y="106"/>
                  </a:cubicBezTo>
                  <a:cubicBezTo>
                    <a:pt x="580" y="120"/>
                    <a:pt x="566" y="134"/>
                    <a:pt x="552" y="147"/>
                  </a:cubicBezTo>
                  <a:cubicBezTo>
                    <a:pt x="538" y="141"/>
                    <a:pt x="523" y="134"/>
                    <a:pt x="509" y="128"/>
                  </a:cubicBezTo>
                  <a:cubicBezTo>
                    <a:pt x="491" y="121"/>
                    <a:pt x="473" y="116"/>
                    <a:pt x="454" y="113"/>
                  </a:cubicBezTo>
                  <a:cubicBezTo>
                    <a:pt x="427" y="108"/>
                    <a:pt x="399" y="107"/>
                    <a:pt x="372" y="110"/>
                  </a:cubicBezTo>
                  <a:cubicBezTo>
                    <a:pt x="325" y="115"/>
                    <a:pt x="281" y="130"/>
                    <a:pt x="241" y="155"/>
                  </a:cubicBezTo>
                  <a:cubicBezTo>
                    <a:pt x="203" y="179"/>
                    <a:pt x="171" y="211"/>
                    <a:pt x="147" y="249"/>
                  </a:cubicBezTo>
                  <a:cubicBezTo>
                    <a:pt x="134" y="270"/>
                    <a:pt x="123" y="293"/>
                    <a:pt x="115" y="317"/>
                  </a:cubicBezTo>
                  <a:cubicBezTo>
                    <a:pt x="110" y="333"/>
                    <a:pt x="106" y="350"/>
                    <a:pt x="103" y="366"/>
                  </a:cubicBezTo>
                  <a:cubicBezTo>
                    <a:pt x="99" y="394"/>
                    <a:pt x="99" y="422"/>
                    <a:pt x="102" y="450"/>
                  </a:cubicBezTo>
                  <a:cubicBezTo>
                    <a:pt x="105" y="477"/>
                    <a:pt x="113" y="503"/>
                    <a:pt x="124" y="528"/>
                  </a:cubicBezTo>
                  <a:cubicBezTo>
                    <a:pt x="143" y="574"/>
                    <a:pt x="171" y="612"/>
                    <a:pt x="209" y="643"/>
                  </a:cubicBezTo>
                  <a:cubicBezTo>
                    <a:pt x="235" y="665"/>
                    <a:pt x="263" y="682"/>
                    <a:pt x="295" y="694"/>
                  </a:cubicBezTo>
                  <a:cubicBezTo>
                    <a:pt x="315" y="701"/>
                    <a:pt x="336" y="707"/>
                    <a:pt x="357" y="710"/>
                  </a:cubicBezTo>
                  <a:cubicBezTo>
                    <a:pt x="384" y="714"/>
                    <a:pt x="412" y="715"/>
                    <a:pt x="439" y="711"/>
                  </a:cubicBezTo>
                  <a:cubicBezTo>
                    <a:pt x="464" y="708"/>
                    <a:pt x="488" y="702"/>
                    <a:pt x="512" y="693"/>
                  </a:cubicBezTo>
                  <a:cubicBezTo>
                    <a:pt x="538" y="683"/>
                    <a:pt x="563" y="669"/>
                    <a:pt x="585" y="652"/>
                  </a:cubicBezTo>
                  <a:cubicBezTo>
                    <a:pt x="607" y="635"/>
                    <a:pt x="627" y="615"/>
                    <a:pt x="644" y="592"/>
                  </a:cubicBezTo>
                  <a:cubicBezTo>
                    <a:pt x="657" y="575"/>
                    <a:pt x="668" y="556"/>
                    <a:pt x="677" y="536"/>
                  </a:cubicBezTo>
                  <a:cubicBezTo>
                    <a:pt x="686" y="519"/>
                    <a:pt x="692" y="501"/>
                    <a:pt x="696" y="482"/>
                  </a:cubicBezTo>
                  <a:cubicBezTo>
                    <a:pt x="700" y="465"/>
                    <a:pt x="703" y="449"/>
                    <a:pt x="704" y="432"/>
                  </a:cubicBezTo>
                  <a:cubicBezTo>
                    <a:pt x="704" y="413"/>
                    <a:pt x="704" y="393"/>
                    <a:pt x="702" y="374"/>
                  </a:cubicBezTo>
                  <a:cubicBezTo>
                    <a:pt x="701" y="361"/>
                    <a:pt x="698" y="347"/>
                    <a:pt x="695" y="334"/>
                  </a:cubicBezTo>
                  <a:cubicBezTo>
                    <a:pt x="689" y="310"/>
                    <a:pt x="679" y="286"/>
                    <a:pt x="666" y="264"/>
                  </a:cubicBezTo>
                  <a:cubicBezTo>
                    <a:pt x="665" y="262"/>
                    <a:pt x="665" y="260"/>
                    <a:pt x="667" y="258"/>
                  </a:cubicBezTo>
                  <a:cubicBezTo>
                    <a:pt x="680" y="246"/>
                    <a:pt x="691" y="234"/>
                    <a:pt x="703" y="222"/>
                  </a:cubicBezTo>
                  <a:cubicBezTo>
                    <a:pt x="704" y="221"/>
                    <a:pt x="705" y="220"/>
                    <a:pt x="707" y="2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2" name="Freeform 7">
              <a:extLst>
                <a:ext uri="{FF2B5EF4-FFF2-40B4-BE49-F238E27FC236}">
                  <a16:creationId xmlns:a16="http://schemas.microsoft.com/office/drawing/2014/main" xmlns="" id="{608E731D-284E-4074-B955-D799B2491D49}"/>
                </a:ext>
              </a:extLst>
            </p:cNvPr>
            <p:cNvSpPr>
              <a:spLocks/>
            </p:cNvSpPr>
            <p:nvPr/>
          </p:nvSpPr>
          <p:spPr bwMode="auto">
            <a:xfrm>
              <a:off x="6515101" y="3270116"/>
              <a:ext cx="1450975" cy="1435100"/>
            </a:xfrm>
            <a:custGeom>
              <a:avLst/>
              <a:gdLst>
                <a:gd name="T0" fmla="*/ 350 w 455"/>
                <a:gd name="T1" fmla="*/ 54 h 450"/>
                <a:gd name="T2" fmla="*/ 311 w 455"/>
                <a:gd name="T3" fmla="*/ 93 h 450"/>
                <a:gd name="T4" fmla="*/ 305 w 455"/>
                <a:gd name="T5" fmla="*/ 94 h 450"/>
                <a:gd name="T6" fmla="*/ 262 w 455"/>
                <a:gd name="T7" fmla="*/ 81 h 450"/>
                <a:gd name="T8" fmla="*/ 210 w 455"/>
                <a:gd name="T9" fmla="*/ 82 h 450"/>
                <a:gd name="T10" fmla="*/ 148 w 455"/>
                <a:gd name="T11" fmla="*/ 109 h 450"/>
                <a:gd name="T12" fmla="*/ 103 w 455"/>
                <a:gd name="T13" fmla="*/ 160 h 450"/>
                <a:gd name="T14" fmla="*/ 84 w 455"/>
                <a:gd name="T15" fmla="*/ 216 h 450"/>
                <a:gd name="T16" fmla="*/ 90 w 455"/>
                <a:gd name="T17" fmla="*/ 283 h 450"/>
                <a:gd name="T18" fmla="*/ 154 w 455"/>
                <a:gd name="T19" fmla="*/ 367 h 450"/>
                <a:gd name="T20" fmla="*/ 225 w 455"/>
                <a:gd name="T21" fmla="*/ 392 h 450"/>
                <a:gd name="T22" fmla="*/ 302 w 455"/>
                <a:gd name="T23" fmla="*/ 379 h 450"/>
                <a:gd name="T24" fmla="*/ 364 w 455"/>
                <a:gd name="T25" fmla="*/ 330 h 450"/>
                <a:gd name="T26" fmla="*/ 391 w 455"/>
                <a:gd name="T27" fmla="*/ 273 h 450"/>
                <a:gd name="T28" fmla="*/ 395 w 455"/>
                <a:gd name="T29" fmla="*/ 223 h 450"/>
                <a:gd name="T30" fmla="*/ 380 w 455"/>
                <a:gd name="T31" fmla="*/ 167 h 450"/>
                <a:gd name="T32" fmla="*/ 422 w 455"/>
                <a:gd name="T33" fmla="*/ 125 h 450"/>
                <a:gd name="T34" fmla="*/ 453 w 455"/>
                <a:gd name="T35" fmla="*/ 242 h 450"/>
                <a:gd name="T36" fmla="*/ 418 w 455"/>
                <a:gd name="T37" fmla="*/ 354 h 450"/>
                <a:gd name="T38" fmla="*/ 235 w 455"/>
                <a:gd name="T39" fmla="*/ 450 h 450"/>
                <a:gd name="T40" fmla="*/ 85 w 455"/>
                <a:gd name="T41" fmla="*/ 385 h 450"/>
                <a:gd name="T42" fmla="*/ 95 w 455"/>
                <a:gd name="T43" fmla="*/ 78 h 450"/>
                <a:gd name="T44" fmla="*/ 350 w 455"/>
                <a:gd name="T45" fmla="*/ 54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5" h="450">
                  <a:moveTo>
                    <a:pt x="350" y="54"/>
                  </a:moveTo>
                  <a:cubicBezTo>
                    <a:pt x="337" y="67"/>
                    <a:pt x="324" y="80"/>
                    <a:pt x="311" y="93"/>
                  </a:cubicBezTo>
                  <a:cubicBezTo>
                    <a:pt x="310" y="94"/>
                    <a:pt x="307" y="95"/>
                    <a:pt x="305" y="94"/>
                  </a:cubicBezTo>
                  <a:cubicBezTo>
                    <a:pt x="292" y="87"/>
                    <a:pt x="277" y="83"/>
                    <a:pt x="262" y="81"/>
                  </a:cubicBezTo>
                  <a:cubicBezTo>
                    <a:pt x="244" y="79"/>
                    <a:pt x="227" y="79"/>
                    <a:pt x="210" y="82"/>
                  </a:cubicBezTo>
                  <a:cubicBezTo>
                    <a:pt x="187" y="87"/>
                    <a:pt x="166" y="96"/>
                    <a:pt x="148" y="109"/>
                  </a:cubicBezTo>
                  <a:cubicBezTo>
                    <a:pt x="129" y="123"/>
                    <a:pt x="114" y="140"/>
                    <a:pt x="103" y="160"/>
                  </a:cubicBezTo>
                  <a:cubicBezTo>
                    <a:pt x="93" y="178"/>
                    <a:pt x="87" y="196"/>
                    <a:pt x="84" y="216"/>
                  </a:cubicBezTo>
                  <a:cubicBezTo>
                    <a:pt x="81" y="239"/>
                    <a:pt x="83" y="261"/>
                    <a:pt x="90" y="283"/>
                  </a:cubicBezTo>
                  <a:cubicBezTo>
                    <a:pt x="101" y="319"/>
                    <a:pt x="123" y="347"/>
                    <a:pt x="154" y="367"/>
                  </a:cubicBezTo>
                  <a:cubicBezTo>
                    <a:pt x="176" y="381"/>
                    <a:pt x="199" y="389"/>
                    <a:pt x="225" y="392"/>
                  </a:cubicBezTo>
                  <a:cubicBezTo>
                    <a:pt x="252" y="394"/>
                    <a:pt x="277" y="390"/>
                    <a:pt x="302" y="379"/>
                  </a:cubicBezTo>
                  <a:cubicBezTo>
                    <a:pt x="327" y="368"/>
                    <a:pt x="348" y="352"/>
                    <a:pt x="364" y="330"/>
                  </a:cubicBezTo>
                  <a:cubicBezTo>
                    <a:pt x="377" y="313"/>
                    <a:pt x="386" y="294"/>
                    <a:pt x="391" y="273"/>
                  </a:cubicBezTo>
                  <a:cubicBezTo>
                    <a:pt x="395" y="256"/>
                    <a:pt x="397" y="240"/>
                    <a:pt x="395" y="223"/>
                  </a:cubicBezTo>
                  <a:cubicBezTo>
                    <a:pt x="394" y="204"/>
                    <a:pt x="389" y="185"/>
                    <a:pt x="380" y="167"/>
                  </a:cubicBezTo>
                  <a:cubicBezTo>
                    <a:pt x="394" y="153"/>
                    <a:pt x="408" y="139"/>
                    <a:pt x="422" y="125"/>
                  </a:cubicBezTo>
                  <a:cubicBezTo>
                    <a:pt x="444" y="161"/>
                    <a:pt x="455" y="200"/>
                    <a:pt x="453" y="242"/>
                  </a:cubicBezTo>
                  <a:cubicBezTo>
                    <a:pt x="452" y="283"/>
                    <a:pt x="441" y="320"/>
                    <a:pt x="418" y="354"/>
                  </a:cubicBezTo>
                  <a:cubicBezTo>
                    <a:pt x="374" y="418"/>
                    <a:pt x="312" y="450"/>
                    <a:pt x="235" y="450"/>
                  </a:cubicBezTo>
                  <a:cubicBezTo>
                    <a:pt x="176" y="450"/>
                    <a:pt x="125" y="427"/>
                    <a:pt x="85" y="385"/>
                  </a:cubicBezTo>
                  <a:cubicBezTo>
                    <a:pt x="0" y="295"/>
                    <a:pt x="6" y="160"/>
                    <a:pt x="95" y="78"/>
                  </a:cubicBezTo>
                  <a:cubicBezTo>
                    <a:pt x="179" y="0"/>
                    <a:pt x="293" y="14"/>
                    <a:pt x="350" y="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3" name="Freeform 8">
              <a:extLst>
                <a:ext uri="{FF2B5EF4-FFF2-40B4-BE49-F238E27FC236}">
                  <a16:creationId xmlns:a16="http://schemas.microsoft.com/office/drawing/2014/main" xmlns="" id="{559FE5F2-F487-4EAF-9988-43A152F1175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40563" y="2874828"/>
              <a:ext cx="1381125" cy="1384300"/>
            </a:xfrm>
            <a:custGeom>
              <a:avLst/>
              <a:gdLst>
                <a:gd name="T0" fmla="*/ 363 w 433"/>
                <a:gd name="T1" fmla="*/ 0 h 434"/>
                <a:gd name="T2" fmla="*/ 363 w 433"/>
                <a:gd name="T3" fmla="*/ 71 h 434"/>
                <a:gd name="T4" fmla="*/ 432 w 433"/>
                <a:gd name="T5" fmla="*/ 71 h 434"/>
                <a:gd name="T6" fmla="*/ 433 w 433"/>
                <a:gd name="T7" fmla="*/ 73 h 434"/>
                <a:gd name="T8" fmla="*/ 408 w 433"/>
                <a:gd name="T9" fmla="*/ 98 h 434"/>
                <a:gd name="T10" fmla="*/ 303 w 433"/>
                <a:gd name="T11" fmla="*/ 203 h 434"/>
                <a:gd name="T12" fmla="*/ 292 w 433"/>
                <a:gd name="T13" fmla="*/ 207 h 434"/>
                <a:gd name="T14" fmla="*/ 262 w 433"/>
                <a:gd name="T15" fmla="*/ 208 h 434"/>
                <a:gd name="T16" fmla="*/ 255 w 433"/>
                <a:gd name="T17" fmla="*/ 210 h 434"/>
                <a:gd name="T18" fmla="*/ 176 w 433"/>
                <a:gd name="T19" fmla="*/ 289 h 434"/>
                <a:gd name="T20" fmla="*/ 141 w 433"/>
                <a:gd name="T21" fmla="*/ 325 h 434"/>
                <a:gd name="T22" fmla="*/ 140 w 433"/>
                <a:gd name="T23" fmla="*/ 330 h 434"/>
                <a:gd name="T24" fmla="*/ 146 w 433"/>
                <a:gd name="T25" fmla="*/ 354 h 434"/>
                <a:gd name="T26" fmla="*/ 121 w 433"/>
                <a:gd name="T27" fmla="*/ 415 h 434"/>
                <a:gd name="T28" fmla="*/ 67 w 433"/>
                <a:gd name="T29" fmla="*/ 432 h 434"/>
                <a:gd name="T30" fmla="*/ 12 w 433"/>
                <a:gd name="T31" fmla="*/ 397 h 434"/>
                <a:gd name="T32" fmla="*/ 4 w 433"/>
                <a:gd name="T33" fmla="*/ 342 h 434"/>
                <a:gd name="T34" fmla="*/ 46 w 433"/>
                <a:gd name="T35" fmla="*/ 294 h 434"/>
                <a:gd name="T36" fmla="*/ 105 w 433"/>
                <a:gd name="T37" fmla="*/ 295 h 434"/>
                <a:gd name="T38" fmla="*/ 110 w 433"/>
                <a:gd name="T39" fmla="*/ 293 h 434"/>
                <a:gd name="T40" fmla="*/ 191 w 433"/>
                <a:gd name="T41" fmla="*/ 213 h 434"/>
                <a:gd name="T42" fmla="*/ 223 w 433"/>
                <a:gd name="T43" fmla="*/ 181 h 434"/>
                <a:gd name="T44" fmla="*/ 227 w 433"/>
                <a:gd name="T45" fmla="*/ 171 h 434"/>
                <a:gd name="T46" fmla="*/ 227 w 433"/>
                <a:gd name="T47" fmla="*/ 143 h 434"/>
                <a:gd name="T48" fmla="*/ 231 w 433"/>
                <a:gd name="T49" fmla="*/ 131 h 434"/>
                <a:gd name="T50" fmla="*/ 360 w 433"/>
                <a:gd name="T51" fmla="*/ 3 h 434"/>
                <a:gd name="T52" fmla="*/ 363 w 433"/>
                <a:gd name="T53" fmla="*/ 0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33" h="434">
                  <a:moveTo>
                    <a:pt x="363" y="0"/>
                  </a:moveTo>
                  <a:cubicBezTo>
                    <a:pt x="363" y="24"/>
                    <a:pt x="363" y="47"/>
                    <a:pt x="363" y="71"/>
                  </a:cubicBezTo>
                  <a:cubicBezTo>
                    <a:pt x="386" y="71"/>
                    <a:pt x="409" y="71"/>
                    <a:pt x="432" y="71"/>
                  </a:cubicBezTo>
                  <a:cubicBezTo>
                    <a:pt x="432" y="72"/>
                    <a:pt x="432" y="73"/>
                    <a:pt x="433" y="73"/>
                  </a:cubicBezTo>
                  <a:cubicBezTo>
                    <a:pt x="424" y="81"/>
                    <a:pt x="416" y="90"/>
                    <a:pt x="408" y="98"/>
                  </a:cubicBezTo>
                  <a:cubicBezTo>
                    <a:pt x="373" y="133"/>
                    <a:pt x="338" y="168"/>
                    <a:pt x="303" y="203"/>
                  </a:cubicBezTo>
                  <a:cubicBezTo>
                    <a:pt x="300" y="206"/>
                    <a:pt x="297" y="208"/>
                    <a:pt x="292" y="207"/>
                  </a:cubicBezTo>
                  <a:cubicBezTo>
                    <a:pt x="282" y="207"/>
                    <a:pt x="272" y="207"/>
                    <a:pt x="262" y="208"/>
                  </a:cubicBezTo>
                  <a:cubicBezTo>
                    <a:pt x="260" y="208"/>
                    <a:pt x="256" y="209"/>
                    <a:pt x="255" y="210"/>
                  </a:cubicBezTo>
                  <a:cubicBezTo>
                    <a:pt x="228" y="237"/>
                    <a:pt x="202" y="263"/>
                    <a:pt x="176" y="289"/>
                  </a:cubicBezTo>
                  <a:cubicBezTo>
                    <a:pt x="164" y="301"/>
                    <a:pt x="152" y="313"/>
                    <a:pt x="141" y="325"/>
                  </a:cubicBezTo>
                  <a:cubicBezTo>
                    <a:pt x="140" y="326"/>
                    <a:pt x="139" y="328"/>
                    <a:pt x="140" y="330"/>
                  </a:cubicBezTo>
                  <a:cubicBezTo>
                    <a:pt x="143" y="338"/>
                    <a:pt x="145" y="346"/>
                    <a:pt x="146" y="354"/>
                  </a:cubicBezTo>
                  <a:cubicBezTo>
                    <a:pt x="148" y="379"/>
                    <a:pt x="139" y="399"/>
                    <a:pt x="121" y="415"/>
                  </a:cubicBezTo>
                  <a:cubicBezTo>
                    <a:pt x="105" y="428"/>
                    <a:pt x="87" y="434"/>
                    <a:pt x="67" y="432"/>
                  </a:cubicBezTo>
                  <a:cubicBezTo>
                    <a:pt x="43" y="429"/>
                    <a:pt x="25" y="417"/>
                    <a:pt x="12" y="397"/>
                  </a:cubicBezTo>
                  <a:cubicBezTo>
                    <a:pt x="2" y="380"/>
                    <a:pt x="0" y="361"/>
                    <a:pt x="4" y="342"/>
                  </a:cubicBezTo>
                  <a:cubicBezTo>
                    <a:pt x="10" y="320"/>
                    <a:pt x="24" y="303"/>
                    <a:pt x="46" y="294"/>
                  </a:cubicBezTo>
                  <a:cubicBezTo>
                    <a:pt x="66" y="285"/>
                    <a:pt x="86" y="286"/>
                    <a:pt x="105" y="295"/>
                  </a:cubicBezTo>
                  <a:cubicBezTo>
                    <a:pt x="107" y="295"/>
                    <a:pt x="109" y="294"/>
                    <a:pt x="110" y="293"/>
                  </a:cubicBezTo>
                  <a:cubicBezTo>
                    <a:pt x="137" y="267"/>
                    <a:pt x="164" y="240"/>
                    <a:pt x="191" y="213"/>
                  </a:cubicBezTo>
                  <a:cubicBezTo>
                    <a:pt x="202" y="202"/>
                    <a:pt x="212" y="191"/>
                    <a:pt x="223" y="181"/>
                  </a:cubicBezTo>
                  <a:cubicBezTo>
                    <a:pt x="226" y="178"/>
                    <a:pt x="227" y="175"/>
                    <a:pt x="227" y="171"/>
                  </a:cubicBezTo>
                  <a:cubicBezTo>
                    <a:pt x="227" y="162"/>
                    <a:pt x="227" y="152"/>
                    <a:pt x="227" y="143"/>
                  </a:cubicBezTo>
                  <a:cubicBezTo>
                    <a:pt x="226" y="138"/>
                    <a:pt x="228" y="135"/>
                    <a:pt x="231" y="131"/>
                  </a:cubicBezTo>
                  <a:cubicBezTo>
                    <a:pt x="274" y="88"/>
                    <a:pt x="317" y="45"/>
                    <a:pt x="360" y="3"/>
                  </a:cubicBezTo>
                  <a:cubicBezTo>
                    <a:pt x="361" y="2"/>
                    <a:pt x="362" y="1"/>
                    <a:pt x="36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" name="Group 94">
            <a:extLst>
              <a:ext uri="{FF2B5EF4-FFF2-40B4-BE49-F238E27FC236}">
                <a16:creationId xmlns:a16="http://schemas.microsoft.com/office/drawing/2014/main" xmlns="" id="{CF7391B6-C3AB-49E9-A8A4-6B52E06D3970}"/>
              </a:ext>
            </a:extLst>
          </p:cNvPr>
          <p:cNvGrpSpPr/>
          <p:nvPr/>
        </p:nvGrpSpPr>
        <p:grpSpPr>
          <a:xfrm>
            <a:off x="5417727" y="4750544"/>
            <a:ext cx="910720" cy="724436"/>
            <a:chOff x="3665538" y="1665288"/>
            <a:chExt cx="3702050" cy="2944812"/>
          </a:xfrm>
          <a:solidFill>
            <a:schemeClr val="tx1"/>
          </a:solidFill>
        </p:grpSpPr>
        <p:sp>
          <p:nvSpPr>
            <p:cNvPr id="96" name="Freeform 46">
              <a:extLst>
                <a:ext uri="{FF2B5EF4-FFF2-40B4-BE49-F238E27FC236}">
                  <a16:creationId xmlns:a16="http://schemas.microsoft.com/office/drawing/2014/main" xmlns="" id="{65716244-C4AC-48C4-AD6A-7FBEF1FC8AA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2613" y="3819525"/>
              <a:ext cx="1006475" cy="790575"/>
            </a:xfrm>
            <a:custGeom>
              <a:avLst/>
              <a:gdLst>
                <a:gd name="T0" fmla="*/ 404 w 806"/>
                <a:gd name="T1" fmla="*/ 628 h 628"/>
                <a:gd name="T2" fmla="*/ 285 w 806"/>
                <a:gd name="T3" fmla="*/ 538 h 628"/>
                <a:gd name="T4" fmla="*/ 13 w 806"/>
                <a:gd name="T5" fmla="*/ 154 h 628"/>
                <a:gd name="T6" fmla="*/ 0 w 806"/>
                <a:gd name="T7" fmla="*/ 135 h 628"/>
                <a:gd name="T8" fmla="*/ 77 w 806"/>
                <a:gd name="T9" fmla="*/ 111 h 628"/>
                <a:gd name="T10" fmla="*/ 410 w 806"/>
                <a:gd name="T11" fmla="*/ 5 h 628"/>
                <a:gd name="T12" fmla="*/ 442 w 806"/>
                <a:gd name="T13" fmla="*/ 15 h 628"/>
                <a:gd name="T14" fmla="*/ 620 w 806"/>
                <a:gd name="T15" fmla="*/ 279 h 628"/>
                <a:gd name="T16" fmla="*/ 756 w 806"/>
                <a:gd name="T17" fmla="*/ 389 h 628"/>
                <a:gd name="T18" fmla="*/ 804 w 806"/>
                <a:gd name="T19" fmla="*/ 464 h 628"/>
                <a:gd name="T20" fmla="*/ 750 w 806"/>
                <a:gd name="T21" fmla="*/ 530 h 628"/>
                <a:gd name="T22" fmla="*/ 465 w 806"/>
                <a:gd name="T23" fmla="*/ 620 h 628"/>
                <a:gd name="T24" fmla="*/ 436 w 806"/>
                <a:gd name="T25" fmla="*/ 628 h 628"/>
                <a:gd name="T26" fmla="*/ 404 w 806"/>
                <a:gd name="T27" fmla="*/ 628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6" h="628">
                  <a:moveTo>
                    <a:pt x="404" y="628"/>
                  </a:moveTo>
                  <a:cubicBezTo>
                    <a:pt x="349" y="618"/>
                    <a:pt x="316" y="582"/>
                    <a:pt x="285" y="538"/>
                  </a:cubicBezTo>
                  <a:cubicBezTo>
                    <a:pt x="196" y="409"/>
                    <a:pt x="104" y="282"/>
                    <a:pt x="13" y="154"/>
                  </a:cubicBezTo>
                  <a:cubicBezTo>
                    <a:pt x="9" y="148"/>
                    <a:pt x="5" y="143"/>
                    <a:pt x="0" y="135"/>
                  </a:cubicBezTo>
                  <a:cubicBezTo>
                    <a:pt x="27" y="126"/>
                    <a:pt x="52" y="119"/>
                    <a:pt x="77" y="111"/>
                  </a:cubicBezTo>
                  <a:cubicBezTo>
                    <a:pt x="188" y="75"/>
                    <a:pt x="299" y="41"/>
                    <a:pt x="410" y="5"/>
                  </a:cubicBezTo>
                  <a:cubicBezTo>
                    <a:pt x="425" y="0"/>
                    <a:pt x="433" y="2"/>
                    <a:pt x="442" y="15"/>
                  </a:cubicBezTo>
                  <a:cubicBezTo>
                    <a:pt x="501" y="104"/>
                    <a:pt x="561" y="191"/>
                    <a:pt x="620" y="279"/>
                  </a:cubicBezTo>
                  <a:cubicBezTo>
                    <a:pt x="654" y="329"/>
                    <a:pt x="699" y="366"/>
                    <a:pt x="756" y="389"/>
                  </a:cubicBezTo>
                  <a:cubicBezTo>
                    <a:pt x="790" y="403"/>
                    <a:pt x="806" y="428"/>
                    <a:pt x="804" y="464"/>
                  </a:cubicBezTo>
                  <a:cubicBezTo>
                    <a:pt x="803" y="495"/>
                    <a:pt x="783" y="519"/>
                    <a:pt x="750" y="530"/>
                  </a:cubicBezTo>
                  <a:cubicBezTo>
                    <a:pt x="655" y="560"/>
                    <a:pt x="560" y="590"/>
                    <a:pt x="465" y="620"/>
                  </a:cubicBezTo>
                  <a:cubicBezTo>
                    <a:pt x="455" y="623"/>
                    <a:pt x="446" y="625"/>
                    <a:pt x="436" y="628"/>
                  </a:cubicBezTo>
                  <a:cubicBezTo>
                    <a:pt x="425" y="628"/>
                    <a:pt x="415" y="628"/>
                    <a:pt x="404" y="6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7" name="Freeform 47">
              <a:extLst>
                <a:ext uri="{FF2B5EF4-FFF2-40B4-BE49-F238E27FC236}">
                  <a16:creationId xmlns:a16="http://schemas.microsoft.com/office/drawing/2014/main" xmlns="" id="{3E286D67-B699-41CE-A80B-A47D2EF3EF2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0750" y="1665288"/>
              <a:ext cx="1763713" cy="2030412"/>
            </a:xfrm>
            <a:custGeom>
              <a:avLst/>
              <a:gdLst>
                <a:gd name="T0" fmla="*/ 0 w 1413"/>
                <a:gd name="T1" fmla="*/ 723 h 1613"/>
                <a:gd name="T2" fmla="*/ 906 w 1413"/>
                <a:gd name="T3" fmla="*/ 0 h 1613"/>
                <a:gd name="T4" fmla="*/ 1413 w 1413"/>
                <a:gd name="T5" fmla="*/ 1613 h 1613"/>
                <a:gd name="T6" fmla="*/ 257 w 1413"/>
                <a:gd name="T7" fmla="*/ 1540 h 1613"/>
                <a:gd name="T8" fmla="*/ 0 w 1413"/>
                <a:gd name="T9" fmla="*/ 723 h 1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3" h="1613">
                  <a:moveTo>
                    <a:pt x="0" y="723"/>
                  </a:moveTo>
                  <a:cubicBezTo>
                    <a:pt x="359" y="555"/>
                    <a:pt x="648" y="300"/>
                    <a:pt x="906" y="0"/>
                  </a:cubicBezTo>
                  <a:cubicBezTo>
                    <a:pt x="1075" y="539"/>
                    <a:pt x="1244" y="1074"/>
                    <a:pt x="1413" y="1613"/>
                  </a:cubicBezTo>
                  <a:cubicBezTo>
                    <a:pt x="1031" y="1516"/>
                    <a:pt x="648" y="1473"/>
                    <a:pt x="257" y="1540"/>
                  </a:cubicBezTo>
                  <a:cubicBezTo>
                    <a:pt x="171" y="1267"/>
                    <a:pt x="86" y="996"/>
                    <a:pt x="0" y="7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8" name="Freeform 48">
              <a:extLst>
                <a:ext uri="{FF2B5EF4-FFF2-40B4-BE49-F238E27FC236}">
                  <a16:creationId xmlns:a16="http://schemas.microsoft.com/office/drawing/2014/main" xmlns="" id="{933D53B9-CFF6-4321-B17C-16D8A185964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5538" y="2630488"/>
              <a:ext cx="1211263" cy="1266825"/>
            </a:xfrm>
            <a:custGeom>
              <a:avLst/>
              <a:gdLst>
                <a:gd name="T0" fmla="*/ 713 w 970"/>
                <a:gd name="T1" fmla="*/ 0 h 1006"/>
                <a:gd name="T2" fmla="*/ 970 w 970"/>
                <a:gd name="T3" fmla="*/ 817 h 1006"/>
                <a:gd name="T4" fmla="*/ 825 w 970"/>
                <a:gd name="T5" fmla="*/ 862 h 1006"/>
                <a:gd name="T6" fmla="*/ 541 w 970"/>
                <a:gd name="T7" fmla="*/ 948 h 1006"/>
                <a:gd name="T8" fmla="*/ 26 w 970"/>
                <a:gd name="T9" fmla="*/ 587 h 1006"/>
                <a:gd name="T10" fmla="*/ 318 w 970"/>
                <a:gd name="T11" fmla="*/ 125 h 1006"/>
                <a:gd name="T12" fmla="*/ 713 w 970"/>
                <a:gd name="T13" fmla="*/ 0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0" h="1006">
                  <a:moveTo>
                    <a:pt x="713" y="0"/>
                  </a:moveTo>
                  <a:cubicBezTo>
                    <a:pt x="799" y="274"/>
                    <a:pt x="884" y="544"/>
                    <a:pt x="970" y="817"/>
                  </a:cubicBezTo>
                  <a:cubicBezTo>
                    <a:pt x="920" y="832"/>
                    <a:pt x="873" y="847"/>
                    <a:pt x="825" y="862"/>
                  </a:cubicBezTo>
                  <a:cubicBezTo>
                    <a:pt x="731" y="891"/>
                    <a:pt x="638" y="926"/>
                    <a:pt x="541" y="948"/>
                  </a:cubicBezTo>
                  <a:cubicBezTo>
                    <a:pt x="297" y="1006"/>
                    <a:pt x="58" y="835"/>
                    <a:pt x="26" y="587"/>
                  </a:cubicBezTo>
                  <a:cubicBezTo>
                    <a:pt x="0" y="381"/>
                    <a:pt x="121" y="190"/>
                    <a:pt x="318" y="125"/>
                  </a:cubicBezTo>
                  <a:cubicBezTo>
                    <a:pt x="449" y="83"/>
                    <a:pt x="580" y="42"/>
                    <a:pt x="7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9" name="Freeform 49">
              <a:extLst>
                <a:ext uri="{FF2B5EF4-FFF2-40B4-BE49-F238E27FC236}">
                  <a16:creationId xmlns:a16="http://schemas.microsoft.com/office/drawing/2014/main" xmlns="" id="{6B18C99B-4172-4011-9DED-C36C469F12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1125" y="1676400"/>
              <a:ext cx="906463" cy="1601787"/>
            </a:xfrm>
            <a:custGeom>
              <a:avLst/>
              <a:gdLst>
                <a:gd name="T0" fmla="*/ 487 w 726"/>
                <a:gd name="T1" fmla="*/ 1272 h 1272"/>
                <a:gd name="T2" fmla="*/ 322 w 726"/>
                <a:gd name="T3" fmla="*/ 1185 h 1272"/>
                <a:gd name="T4" fmla="*/ 371 w 726"/>
                <a:gd name="T5" fmla="*/ 609 h 1272"/>
                <a:gd name="T6" fmla="*/ 0 w 726"/>
                <a:gd name="T7" fmla="*/ 166 h 1272"/>
                <a:gd name="T8" fmla="*/ 87 w 726"/>
                <a:gd name="T9" fmla="*/ 0 h 1272"/>
                <a:gd name="T10" fmla="*/ 487 w 726"/>
                <a:gd name="T11" fmla="*/ 1272 h 1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6" h="1272">
                  <a:moveTo>
                    <a:pt x="487" y="1272"/>
                  </a:moveTo>
                  <a:cubicBezTo>
                    <a:pt x="432" y="1243"/>
                    <a:pt x="378" y="1215"/>
                    <a:pt x="322" y="1185"/>
                  </a:cubicBezTo>
                  <a:cubicBezTo>
                    <a:pt x="414" y="999"/>
                    <a:pt x="434" y="807"/>
                    <a:pt x="371" y="609"/>
                  </a:cubicBezTo>
                  <a:cubicBezTo>
                    <a:pt x="309" y="412"/>
                    <a:pt x="183" y="266"/>
                    <a:pt x="0" y="166"/>
                  </a:cubicBezTo>
                  <a:cubicBezTo>
                    <a:pt x="29" y="110"/>
                    <a:pt x="58" y="55"/>
                    <a:pt x="87" y="0"/>
                  </a:cubicBezTo>
                  <a:cubicBezTo>
                    <a:pt x="559" y="240"/>
                    <a:pt x="726" y="828"/>
                    <a:pt x="487" y="12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0" name="Freeform 50">
              <a:extLst>
                <a:ext uri="{FF2B5EF4-FFF2-40B4-BE49-F238E27FC236}">
                  <a16:creationId xmlns:a16="http://schemas.microsoft.com/office/drawing/2014/main" xmlns="" id="{C6B5F44B-A9FD-4734-A44B-F7244C108238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6975" y="2039938"/>
              <a:ext cx="639763" cy="1049337"/>
            </a:xfrm>
            <a:custGeom>
              <a:avLst/>
              <a:gdLst>
                <a:gd name="T0" fmla="*/ 185 w 513"/>
                <a:gd name="T1" fmla="*/ 748 h 833"/>
                <a:gd name="T2" fmla="*/ 214 w 513"/>
                <a:gd name="T3" fmla="*/ 416 h 833"/>
                <a:gd name="T4" fmla="*/ 0 w 513"/>
                <a:gd name="T5" fmla="*/ 161 h 833"/>
                <a:gd name="T6" fmla="*/ 84 w 513"/>
                <a:gd name="T7" fmla="*/ 0 h 833"/>
                <a:gd name="T8" fmla="*/ 347 w 513"/>
                <a:gd name="T9" fmla="*/ 833 h 833"/>
                <a:gd name="T10" fmla="*/ 185 w 513"/>
                <a:gd name="T11" fmla="*/ 748 h 8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3" h="833">
                  <a:moveTo>
                    <a:pt x="185" y="748"/>
                  </a:moveTo>
                  <a:cubicBezTo>
                    <a:pt x="239" y="639"/>
                    <a:pt x="250" y="529"/>
                    <a:pt x="214" y="416"/>
                  </a:cubicBezTo>
                  <a:cubicBezTo>
                    <a:pt x="178" y="303"/>
                    <a:pt x="106" y="219"/>
                    <a:pt x="0" y="161"/>
                  </a:cubicBezTo>
                  <a:cubicBezTo>
                    <a:pt x="29" y="107"/>
                    <a:pt x="56" y="53"/>
                    <a:pt x="84" y="0"/>
                  </a:cubicBezTo>
                  <a:cubicBezTo>
                    <a:pt x="375" y="139"/>
                    <a:pt x="513" y="525"/>
                    <a:pt x="347" y="833"/>
                  </a:cubicBezTo>
                  <a:cubicBezTo>
                    <a:pt x="294" y="805"/>
                    <a:pt x="241" y="777"/>
                    <a:pt x="185" y="7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" name="Group 101">
            <a:extLst>
              <a:ext uri="{FF2B5EF4-FFF2-40B4-BE49-F238E27FC236}">
                <a16:creationId xmlns:a16="http://schemas.microsoft.com/office/drawing/2014/main" xmlns="" id="{B2518FCF-CFD0-474B-A405-108A28231C8B}"/>
              </a:ext>
            </a:extLst>
          </p:cNvPr>
          <p:cNvGrpSpPr/>
          <p:nvPr/>
        </p:nvGrpSpPr>
        <p:grpSpPr>
          <a:xfrm>
            <a:off x="7639598" y="2403818"/>
            <a:ext cx="811326" cy="725209"/>
            <a:chOff x="5418138" y="4568825"/>
            <a:chExt cx="568325" cy="508001"/>
          </a:xfrm>
          <a:solidFill>
            <a:schemeClr val="tx1"/>
          </a:solidFill>
        </p:grpSpPr>
        <p:sp>
          <p:nvSpPr>
            <p:cNvPr id="103" name="Freeform 5">
              <a:extLst>
                <a:ext uri="{FF2B5EF4-FFF2-40B4-BE49-F238E27FC236}">
                  <a16:creationId xmlns:a16="http://schemas.microsoft.com/office/drawing/2014/main" xmlns="" id="{0496BBC8-5E64-4BC0-90CD-70AC0E82DD27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5963" y="4730750"/>
              <a:ext cx="128588" cy="346075"/>
            </a:xfrm>
            <a:custGeom>
              <a:avLst/>
              <a:gdLst>
                <a:gd name="T0" fmla="*/ 40 w 40"/>
                <a:gd name="T1" fmla="*/ 0 h 107"/>
                <a:gd name="T2" fmla="*/ 40 w 40"/>
                <a:gd name="T3" fmla="*/ 107 h 107"/>
                <a:gd name="T4" fmla="*/ 0 w 40"/>
                <a:gd name="T5" fmla="*/ 107 h 107"/>
                <a:gd name="T6" fmla="*/ 0 w 40"/>
                <a:gd name="T7" fmla="*/ 103 h 107"/>
                <a:gd name="T8" fmla="*/ 0 w 40"/>
                <a:gd name="T9" fmla="*/ 41 h 107"/>
                <a:gd name="T10" fmla="*/ 3 w 40"/>
                <a:gd name="T11" fmla="*/ 35 h 107"/>
                <a:gd name="T12" fmla="*/ 40 w 40"/>
                <a:gd name="T13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107">
                  <a:moveTo>
                    <a:pt x="40" y="0"/>
                  </a:moveTo>
                  <a:cubicBezTo>
                    <a:pt x="40" y="107"/>
                    <a:pt x="40" y="107"/>
                    <a:pt x="40" y="107"/>
                  </a:cubicBezTo>
                  <a:cubicBezTo>
                    <a:pt x="40" y="107"/>
                    <a:pt x="14" y="107"/>
                    <a:pt x="0" y="107"/>
                  </a:cubicBezTo>
                  <a:cubicBezTo>
                    <a:pt x="0" y="106"/>
                    <a:pt x="0" y="104"/>
                    <a:pt x="0" y="103"/>
                  </a:cubicBezTo>
                  <a:cubicBezTo>
                    <a:pt x="0" y="82"/>
                    <a:pt x="0" y="62"/>
                    <a:pt x="0" y="41"/>
                  </a:cubicBezTo>
                  <a:cubicBezTo>
                    <a:pt x="0" y="39"/>
                    <a:pt x="1" y="36"/>
                    <a:pt x="3" y="35"/>
                  </a:cubicBezTo>
                  <a:cubicBezTo>
                    <a:pt x="14" y="24"/>
                    <a:pt x="40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4" name="Freeform 6">
              <a:extLst>
                <a:ext uri="{FF2B5EF4-FFF2-40B4-BE49-F238E27FC236}">
                  <a16:creationId xmlns:a16="http://schemas.microsoft.com/office/drawing/2014/main" xmlns="" id="{B873CD78-4987-4CFB-8DA0-A46469FE0EF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8138" y="4568825"/>
              <a:ext cx="568325" cy="323850"/>
            </a:xfrm>
            <a:custGeom>
              <a:avLst/>
              <a:gdLst>
                <a:gd name="T0" fmla="*/ 81 w 176"/>
                <a:gd name="T1" fmla="*/ 80 h 100"/>
                <a:gd name="T2" fmla="*/ 143 w 176"/>
                <a:gd name="T3" fmla="*/ 22 h 100"/>
                <a:gd name="T4" fmla="*/ 139 w 176"/>
                <a:gd name="T5" fmla="*/ 17 h 100"/>
                <a:gd name="T6" fmla="*/ 141 w 176"/>
                <a:gd name="T7" fmla="*/ 8 h 100"/>
                <a:gd name="T8" fmla="*/ 168 w 176"/>
                <a:gd name="T9" fmla="*/ 1 h 100"/>
                <a:gd name="T10" fmla="*/ 175 w 176"/>
                <a:gd name="T11" fmla="*/ 9 h 100"/>
                <a:gd name="T12" fmla="*/ 168 w 176"/>
                <a:gd name="T13" fmla="*/ 34 h 100"/>
                <a:gd name="T14" fmla="*/ 158 w 176"/>
                <a:gd name="T15" fmla="*/ 37 h 100"/>
                <a:gd name="T16" fmla="*/ 154 w 176"/>
                <a:gd name="T17" fmla="*/ 31 h 100"/>
                <a:gd name="T18" fmla="*/ 134 w 176"/>
                <a:gd name="T19" fmla="*/ 49 h 100"/>
                <a:gd name="T20" fmla="*/ 84 w 176"/>
                <a:gd name="T21" fmla="*/ 96 h 100"/>
                <a:gd name="T22" fmla="*/ 77 w 176"/>
                <a:gd name="T23" fmla="*/ 96 h 100"/>
                <a:gd name="T24" fmla="*/ 51 w 176"/>
                <a:gd name="T25" fmla="*/ 70 h 100"/>
                <a:gd name="T26" fmla="*/ 44 w 176"/>
                <a:gd name="T27" fmla="*/ 69 h 100"/>
                <a:gd name="T28" fmla="*/ 10 w 176"/>
                <a:gd name="T29" fmla="*/ 100 h 100"/>
                <a:gd name="T30" fmla="*/ 9 w 176"/>
                <a:gd name="T31" fmla="*/ 100 h 100"/>
                <a:gd name="T32" fmla="*/ 10 w 176"/>
                <a:gd name="T33" fmla="*/ 82 h 100"/>
                <a:gd name="T34" fmla="*/ 45 w 176"/>
                <a:gd name="T35" fmla="*/ 50 h 100"/>
                <a:gd name="T36" fmla="*/ 51 w 176"/>
                <a:gd name="T37" fmla="*/ 50 h 100"/>
                <a:gd name="T38" fmla="*/ 79 w 176"/>
                <a:gd name="T39" fmla="*/ 78 h 100"/>
                <a:gd name="T40" fmla="*/ 81 w 176"/>
                <a:gd name="T41" fmla="*/ 8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76" h="100">
                  <a:moveTo>
                    <a:pt x="81" y="80"/>
                  </a:moveTo>
                  <a:cubicBezTo>
                    <a:pt x="102" y="60"/>
                    <a:pt x="122" y="41"/>
                    <a:pt x="143" y="22"/>
                  </a:cubicBezTo>
                  <a:cubicBezTo>
                    <a:pt x="141" y="20"/>
                    <a:pt x="140" y="19"/>
                    <a:pt x="139" y="17"/>
                  </a:cubicBezTo>
                  <a:cubicBezTo>
                    <a:pt x="135" y="14"/>
                    <a:pt x="136" y="10"/>
                    <a:pt x="141" y="8"/>
                  </a:cubicBezTo>
                  <a:cubicBezTo>
                    <a:pt x="150" y="6"/>
                    <a:pt x="159" y="3"/>
                    <a:pt x="168" y="1"/>
                  </a:cubicBezTo>
                  <a:cubicBezTo>
                    <a:pt x="173" y="0"/>
                    <a:pt x="176" y="3"/>
                    <a:pt x="175" y="9"/>
                  </a:cubicBezTo>
                  <a:cubicBezTo>
                    <a:pt x="173" y="17"/>
                    <a:pt x="170" y="26"/>
                    <a:pt x="168" y="34"/>
                  </a:cubicBezTo>
                  <a:cubicBezTo>
                    <a:pt x="166" y="40"/>
                    <a:pt x="163" y="41"/>
                    <a:pt x="158" y="37"/>
                  </a:cubicBezTo>
                  <a:cubicBezTo>
                    <a:pt x="157" y="35"/>
                    <a:pt x="155" y="33"/>
                    <a:pt x="154" y="31"/>
                  </a:cubicBezTo>
                  <a:cubicBezTo>
                    <a:pt x="147" y="38"/>
                    <a:pt x="140" y="44"/>
                    <a:pt x="134" y="49"/>
                  </a:cubicBezTo>
                  <a:cubicBezTo>
                    <a:pt x="117" y="65"/>
                    <a:pt x="100" y="80"/>
                    <a:pt x="84" y="96"/>
                  </a:cubicBezTo>
                  <a:cubicBezTo>
                    <a:pt x="81" y="99"/>
                    <a:pt x="79" y="98"/>
                    <a:pt x="77" y="96"/>
                  </a:cubicBezTo>
                  <a:cubicBezTo>
                    <a:pt x="68" y="87"/>
                    <a:pt x="59" y="78"/>
                    <a:pt x="51" y="70"/>
                  </a:cubicBezTo>
                  <a:cubicBezTo>
                    <a:pt x="48" y="67"/>
                    <a:pt x="47" y="67"/>
                    <a:pt x="44" y="69"/>
                  </a:cubicBezTo>
                  <a:cubicBezTo>
                    <a:pt x="33" y="80"/>
                    <a:pt x="21" y="90"/>
                    <a:pt x="10" y="100"/>
                  </a:cubicBezTo>
                  <a:cubicBezTo>
                    <a:pt x="9" y="100"/>
                    <a:pt x="9" y="100"/>
                    <a:pt x="9" y="100"/>
                  </a:cubicBezTo>
                  <a:cubicBezTo>
                    <a:pt x="0" y="90"/>
                    <a:pt x="0" y="90"/>
                    <a:pt x="10" y="82"/>
                  </a:cubicBezTo>
                  <a:cubicBezTo>
                    <a:pt x="21" y="71"/>
                    <a:pt x="33" y="61"/>
                    <a:pt x="45" y="50"/>
                  </a:cubicBezTo>
                  <a:cubicBezTo>
                    <a:pt x="47" y="48"/>
                    <a:pt x="49" y="48"/>
                    <a:pt x="51" y="50"/>
                  </a:cubicBezTo>
                  <a:cubicBezTo>
                    <a:pt x="60" y="60"/>
                    <a:pt x="70" y="69"/>
                    <a:pt x="79" y="78"/>
                  </a:cubicBezTo>
                  <a:cubicBezTo>
                    <a:pt x="80" y="79"/>
                    <a:pt x="80" y="79"/>
                    <a:pt x="81" y="8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5" name="Freeform 7">
              <a:extLst>
                <a:ext uri="{FF2B5EF4-FFF2-40B4-BE49-F238E27FC236}">
                  <a16:creationId xmlns:a16="http://schemas.microsoft.com/office/drawing/2014/main" xmlns="" id="{5398DD6D-BE73-4088-A202-A1CABB0151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49888" y="4856163"/>
              <a:ext cx="130175" cy="220663"/>
            </a:xfrm>
            <a:custGeom>
              <a:avLst/>
              <a:gdLst>
                <a:gd name="T0" fmla="*/ 37 w 40"/>
                <a:gd name="T1" fmla="*/ 0 h 68"/>
                <a:gd name="T2" fmla="*/ 40 w 40"/>
                <a:gd name="T3" fmla="*/ 2 h 68"/>
                <a:gd name="T4" fmla="*/ 40 w 40"/>
                <a:gd name="T5" fmla="*/ 67 h 68"/>
                <a:gd name="T6" fmla="*/ 40 w 40"/>
                <a:gd name="T7" fmla="*/ 68 h 68"/>
                <a:gd name="T8" fmla="*/ 0 w 40"/>
                <a:gd name="T9" fmla="*/ 68 h 68"/>
                <a:gd name="T10" fmla="*/ 0 w 40"/>
                <a:gd name="T11" fmla="*/ 34 h 68"/>
                <a:gd name="T12" fmla="*/ 1 w 40"/>
                <a:gd name="T13" fmla="*/ 32 h 68"/>
                <a:gd name="T14" fmla="*/ 37 w 40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68">
                  <a:moveTo>
                    <a:pt x="37" y="0"/>
                  </a:moveTo>
                  <a:cubicBezTo>
                    <a:pt x="40" y="2"/>
                    <a:pt x="40" y="2"/>
                    <a:pt x="40" y="2"/>
                  </a:cubicBezTo>
                  <a:cubicBezTo>
                    <a:pt x="40" y="24"/>
                    <a:pt x="40" y="46"/>
                    <a:pt x="40" y="67"/>
                  </a:cubicBezTo>
                  <a:cubicBezTo>
                    <a:pt x="40" y="67"/>
                    <a:pt x="40" y="68"/>
                    <a:pt x="40" y="68"/>
                  </a:cubicBezTo>
                  <a:cubicBezTo>
                    <a:pt x="27" y="68"/>
                    <a:pt x="14" y="68"/>
                    <a:pt x="0" y="68"/>
                  </a:cubicBezTo>
                  <a:cubicBezTo>
                    <a:pt x="0" y="57"/>
                    <a:pt x="0" y="45"/>
                    <a:pt x="0" y="34"/>
                  </a:cubicBezTo>
                  <a:cubicBezTo>
                    <a:pt x="0" y="33"/>
                    <a:pt x="1" y="32"/>
                    <a:pt x="1" y="32"/>
                  </a:cubicBezTo>
                  <a:cubicBezTo>
                    <a:pt x="13" y="21"/>
                    <a:pt x="37" y="0"/>
                    <a:pt x="3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6" name="Freeform 8">
              <a:extLst>
                <a:ext uri="{FF2B5EF4-FFF2-40B4-BE49-F238E27FC236}">
                  <a16:creationId xmlns:a16="http://schemas.microsoft.com/office/drawing/2014/main" xmlns="" id="{CF6E7424-936D-4091-BE1B-184CEE62B5C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1338" y="4895850"/>
              <a:ext cx="128588" cy="180975"/>
            </a:xfrm>
            <a:custGeom>
              <a:avLst/>
              <a:gdLst>
                <a:gd name="T0" fmla="*/ 40 w 40"/>
                <a:gd name="T1" fmla="*/ 0 h 56"/>
                <a:gd name="T2" fmla="*/ 40 w 40"/>
                <a:gd name="T3" fmla="*/ 56 h 56"/>
                <a:gd name="T4" fmla="*/ 0 w 40"/>
                <a:gd name="T5" fmla="*/ 56 h 56"/>
                <a:gd name="T6" fmla="*/ 0 w 40"/>
                <a:gd name="T7" fmla="*/ 2 h 56"/>
                <a:gd name="T8" fmla="*/ 14 w 40"/>
                <a:gd name="T9" fmla="*/ 17 h 56"/>
                <a:gd name="T10" fmla="*/ 21 w 40"/>
                <a:gd name="T11" fmla="*/ 17 h 56"/>
                <a:gd name="T12" fmla="*/ 40 w 40"/>
                <a:gd name="T1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56">
                  <a:moveTo>
                    <a:pt x="40" y="0"/>
                  </a:moveTo>
                  <a:cubicBezTo>
                    <a:pt x="40" y="19"/>
                    <a:pt x="40" y="37"/>
                    <a:pt x="40" y="56"/>
                  </a:cubicBezTo>
                  <a:cubicBezTo>
                    <a:pt x="27" y="56"/>
                    <a:pt x="14" y="56"/>
                    <a:pt x="0" y="56"/>
                  </a:cubicBezTo>
                  <a:cubicBezTo>
                    <a:pt x="0" y="39"/>
                    <a:pt x="0" y="2"/>
                    <a:pt x="0" y="2"/>
                  </a:cubicBezTo>
                  <a:cubicBezTo>
                    <a:pt x="0" y="2"/>
                    <a:pt x="10" y="12"/>
                    <a:pt x="14" y="17"/>
                  </a:cubicBezTo>
                  <a:cubicBezTo>
                    <a:pt x="16" y="19"/>
                    <a:pt x="18" y="20"/>
                    <a:pt x="21" y="17"/>
                  </a:cubicBezTo>
                  <a:cubicBezTo>
                    <a:pt x="27" y="11"/>
                    <a:pt x="33" y="6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8" name="Oval 57">
            <a:extLst>
              <a:ext uri="{FF2B5EF4-FFF2-40B4-BE49-F238E27FC236}">
                <a16:creationId xmlns:a16="http://schemas.microsoft.com/office/drawing/2014/main" xmlns="" id="{8D2C987B-C860-4CE8-81CC-F6923023A932}"/>
              </a:ext>
            </a:extLst>
          </p:cNvPr>
          <p:cNvSpPr/>
          <p:nvPr/>
        </p:nvSpPr>
        <p:spPr>
          <a:xfrm>
            <a:off x="11512283" y="243039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algn="ctr"/>
            <a:r>
              <a:rPr lang="ru-RU" dirty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2</a:t>
            </a:r>
            <a:endParaRPr lang="en-GB" dirty="0"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663592DE-3E9E-477A-AE77-DF95203C0AF4}"/>
              </a:ext>
            </a:extLst>
          </p:cNvPr>
          <p:cNvSpPr txBox="1"/>
          <p:nvPr/>
        </p:nvSpPr>
        <p:spPr>
          <a:xfrm>
            <a:off x="1202749" y="235148"/>
            <a:ext cx="96737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Zaprojektowanie atrakcji</a:t>
            </a:r>
            <a:endParaRPr kumimoji="0" lang="en-US" sz="5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xmlns="" id="{B3F10488-09C9-4873-9E7B-05933BB40164}"/>
              </a:ext>
            </a:extLst>
          </p:cNvPr>
          <p:cNvSpPr txBox="1"/>
          <p:nvPr/>
        </p:nvSpPr>
        <p:spPr>
          <a:xfrm>
            <a:off x="2560890" y="4719216"/>
            <a:ext cx="200912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500" dirty="0" smtClean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Proces rezerwacji</a:t>
            </a: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500" dirty="0" smtClean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60 sekund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82048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B4598575-E0CD-4B0E-BD87-942520C95E42}"/>
              </a:ext>
            </a:extLst>
          </p:cNvPr>
          <p:cNvSpPr txBox="1"/>
          <p:nvPr/>
        </p:nvSpPr>
        <p:spPr>
          <a:xfrm>
            <a:off x="457200" y="6349245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ZielonyPonton.pl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9" name="Arrow: Pentagon 16">
            <a:extLst>
              <a:ext uri="{FF2B5EF4-FFF2-40B4-BE49-F238E27FC236}">
                <a16:creationId xmlns:a16="http://schemas.microsoft.com/office/drawing/2014/main" xmlns="" id="{BF9B6AB6-6147-424D-8F82-81A2B273645F}"/>
              </a:ext>
            </a:extLst>
          </p:cNvPr>
          <p:cNvSpPr/>
          <p:nvPr/>
        </p:nvSpPr>
        <p:spPr>
          <a:xfrm>
            <a:off x="1835943" y="482538"/>
            <a:ext cx="1483031" cy="859540"/>
          </a:xfrm>
          <a:prstGeom prst="homePlat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E733BE8E-BFBE-43EA-A9FD-BD45F197DD84}"/>
              </a:ext>
            </a:extLst>
          </p:cNvPr>
          <p:cNvGrpSpPr/>
          <p:nvPr/>
        </p:nvGrpSpPr>
        <p:grpSpPr>
          <a:xfrm>
            <a:off x="3016029" y="482538"/>
            <a:ext cx="6815222" cy="859540"/>
            <a:chOff x="2189480" y="2153920"/>
            <a:chExt cx="7213599" cy="1137920"/>
          </a:xfrm>
          <a:solidFill>
            <a:schemeClr val="accent5"/>
          </a:solidFill>
        </p:grpSpPr>
        <p:sp>
          <p:nvSpPr>
            <p:cNvPr id="12" name="Arrow: Chevron 18">
              <a:extLst>
                <a:ext uri="{FF2B5EF4-FFF2-40B4-BE49-F238E27FC236}">
                  <a16:creationId xmlns:a16="http://schemas.microsoft.com/office/drawing/2014/main" xmlns="" id="{1E05DB33-7027-4243-B2B1-AE959B934587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53CAB0D8-22D4-44B8-BBE1-517EC44C45DC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FB775DB-7BDA-40F8-8943-FE3A0A82B375}"/>
              </a:ext>
            </a:extLst>
          </p:cNvPr>
          <p:cNvSpPr txBox="1"/>
          <p:nvPr/>
        </p:nvSpPr>
        <p:spPr>
          <a:xfrm>
            <a:off x="1903175" y="558365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4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BB2D7612-B51C-417D-8AB4-D43CA5AFCC99}"/>
              </a:ext>
            </a:extLst>
          </p:cNvPr>
          <p:cNvSpPr txBox="1"/>
          <p:nvPr/>
        </p:nvSpPr>
        <p:spPr>
          <a:xfrm>
            <a:off x="3709423" y="744635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Perspektywa klienta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93071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Oval 258"/>
          <p:cNvSpPr/>
          <p:nvPr/>
        </p:nvSpPr>
        <p:spPr>
          <a:xfrm>
            <a:off x="439387" y="926274"/>
            <a:ext cx="5332021" cy="53201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2" name="Group 240">
            <a:extLst>
              <a:ext uri="{FF2B5EF4-FFF2-40B4-BE49-F238E27FC236}">
                <a16:creationId xmlns:a16="http://schemas.microsoft.com/office/drawing/2014/main" xmlns="" id="{EC605822-8054-41E3-83F4-44BBFF876134}"/>
              </a:ext>
            </a:extLst>
          </p:cNvPr>
          <p:cNvGrpSpPr/>
          <p:nvPr/>
        </p:nvGrpSpPr>
        <p:grpSpPr>
          <a:xfrm>
            <a:off x="3784642" y="1218335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242" name="Freeform 6">
              <a:extLst>
                <a:ext uri="{FF2B5EF4-FFF2-40B4-BE49-F238E27FC236}">
                  <a16:creationId xmlns:a16="http://schemas.microsoft.com/office/drawing/2014/main" xmlns="" id="{3CD091AD-12C0-452A-AAA9-BB34C7F6B75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3" name="Freeform 7">
              <a:extLst>
                <a:ext uri="{FF2B5EF4-FFF2-40B4-BE49-F238E27FC236}">
                  <a16:creationId xmlns:a16="http://schemas.microsoft.com/office/drawing/2014/main" xmlns="" id="{9E565781-AED7-4F88-80EE-1905677D5D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4" name="Line 9">
              <a:extLst>
                <a:ext uri="{FF2B5EF4-FFF2-40B4-BE49-F238E27FC236}">
                  <a16:creationId xmlns:a16="http://schemas.microsoft.com/office/drawing/2014/main" xmlns="" id="{2B2B7232-8DEB-4550-A3F6-A11429E3DB0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5" name="Line 10">
              <a:extLst>
                <a:ext uri="{FF2B5EF4-FFF2-40B4-BE49-F238E27FC236}">
                  <a16:creationId xmlns:a16="http://schemas.microsoft.com/office/drawing/2014/main" xmlns="" id="{240AA8B4-9ACF-4E6F-B8EA-74338B1571F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6" name="Freeform 11">
              <a:extLst>
                <a:ext uri="{FF2B5EF4-FFF2-40B4-BE49-F238E27FC236}">
                  <a16:creationId xmlns:a16="http://schemas.microsoft.com/office/drawing/2014/main" xmlns="" id="{F2519281-DE52-4F11-8A41-46138436048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" name="Group 252">
            <a:extLst>
              <a:ext uri="{FF2B5EF4-FFF2-40B4-BE49-F238E27FC236}">
                <a16:creationId xmlns:a16="http://schemas.microsoft.com/office/drawing/2014/main" xmlns="" id="{E2E952D9-176F-4DBF-908A-C72739DAD3AF}"/>
              </a:ext>
            </a:extLst>
          </p:cNvPr>
          <p:cNvGrpSpPr/>
          <p:nvPr/>
        </p:nvGrpSpPr>
        <p:grpSpPr>
          <a:xfrm>
            <a:off x="2276101" y="1213221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254" name="Freeform 6">
              <a:extLst>
                <a:ext uri="{FF2B5EF4-FFF2-40B4-BE49-F238E27FC236}">
                  <a16:creationId xmlns:a16="http://schemas.microsoft.com/office/drawing/2014/main" xmlns="" id="{3C42EF1D-D20B-4CA9-A88A-3BEFC1CC6E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5" name="Freeform 7">
              <a:extLst>
                <a:ext uri="{FF2B5EF4-FFF2-40B4-BE49-F238E27FC236}">
                  <a16:creationId xmlns:a16="http://schemas.microsoft.com/office/drawing/2014/main" xmlns="" id="{FE88189E-3AEE-4A50-9554-E86D97FBDFFB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6" name="Line 9">
              <a:extLst>
                <a:ext uri="{FF2B5EF4-FFF2-40B4-BE49-F238E27FC236}">
                  <a16:creationId xmlns:a16="http://schemas.microsoft.com/office/drawing/2014/main" xmlns="" id="{B88E865E-D8DE-4155-92B1-43354F88852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7" name="Line 10">
              <a:extLst>
                <a:ext uri="{FF2B5EF4-FFF2-40B4-BE49-F238E27FC236}">
                  <a16:creationId xmlns:a16="http://schemas.microsoft.com/office/drawing/2014/main" xmlns="" id="{1B846A99-FC93-446F-AFF2-A097FF4EAC3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8" name="Freeform 11">
              <a:extLst>
                <a:ext uri="{FF2B5EF4-FFF2-40B4-BE49-F238E27FC236}">
                  <a16:creationId xmlns:a16="http://schemas.microsoft.com/office/drawing/2014/main" xmlns="" id="{5D6B79C2-DF98-472F-84C1-32A4D47B5CB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" name="Group 258">
            <a:extLst>
              <a:ext uri="{FF2B5EF4-FFF2-40B4-BE49-F238E27FC236}">
                <a16:creationId xmlns:a16="http://schemas.microsoft.com/office/drawing/2014/main" xmlns="" id="{28652B8A-90D5-4D71-81A0-DDE44D9A930F}"/>
              </a:ext>
            </a:extLst>
          </p:cNvPr>
          <p:cNvGrpSpPr/>
          <p:nvPr/>
        </p:nvGrpSpPr>
        <p:grpSpPr>
          <a:xfrm>
            <a:off x="1527281" y="1587238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260" name="Freeform 6">
              <a:extLst>
                <a:ext uri="{FF2B5EF4-FFF2-40B4-BE49-F238E27FC236}">
                  <a16:creationId xmlns:a16="http://schemas.microsoft.com/office/drawing/2014/main" xmlns="" id="{0C18C8B1-3E87-4CD5-8B81-1CBC7D07474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1" name="Freeform 7">
              <a:extLst>
                <a:ext uri="{FF2B5EF4-FFF2-40B4-BE49-F238E27FC236}">
                  <a16:creationId xmlns:a16="http://schemas.microsoft.com/office/drawing/2014/main" xmlns="" id="{00229CD7-8B0C-4EEF-B644-B7CA04C4840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2" name="Line 9">
              <a:extLst>
                <a:ext uri="{FF2B5EF4-FFF2-40B4-BE49-F238E27FC236}">
                  <a16:creationId xmlns:a16="http://schemas.microsoft.com/office/drawing/2014/main" xmlns="" id="{3ECE9852-03FC-4910-8973-18E878A22FD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3" name="Line 10">
              <a:extLst>
                <a:ext uri="{FF2B5EF4-FFF2-40B4-BE49-F238E27FC236}">
                  <a16:creationId xmlns:a16="http://schemas.microsoft.com/office/drawing/2014/main" xmlns="" id="{84692EE3-721C-41F0-8CB5-764107773E3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4" name="Freeform 11">
              <a:extLst>
                <a:ext uri="{FF2B5EF4-FFF2-40B4-BE49-F238E27FC236}">
                  <a16:creationId xmlns:a16="http://schemas.microsoft.com/office/drawing/2014/main" xmlns="" id="{C708FA77-E450-45EE-8376-16C12956A7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" name="Group 270">
            <a:extLst>
              <a:ext uri="{FF2B5EF4-FFF2-40B4-BE49-F238E27FC236}">
                <a16:creationId xmlns:a16="http://schemas.microsoft.com/office/drawing/2014/main" xmlns="" id="{669E9103-3ACE-4877-B99B-44A6DE8709AC}"/>
              </a:ext>
            </a:extLst>
          </p:cNvPr>
          <p:cNvGrpSpPr/>
          <p:nvPr/>
        </p:nvGrpSpPr>
        <p:grpSpPr>
          <a:xfrm>
            <a:off x="786419" y="3201911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272" name="Freeform 6">
              <a:extLst>
                <a:ext uri="{FF2B5EF4-FFF2-40B4-BE49-F238E27FC236}">
                  <a16:creationId xmlns:a16="http://schemas.microsoft.com/office/drawing/2014/main" xmlns="" id="{5DDCBEFF-B58D-48B2-8002-552324FFDD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3" name="Freeform 7">
              <a:extLst>
                <a:ext uri="{FF2B5EF4-FFF2-40B4-BE49-F238E27FC236}">
                  <a16:creationId xmlns:a16="http://schemas.microsoft.com/office/drawing/2014/main" xmlns="" id="{8BEF0513-6AC9-43A4-A2A0-63C19EEDA7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4" name="Line 9">
              <a:extLst>
                <a:ext uri="{FF2B5EF4-FFF2-40B4-BE49-F238E27FC236}">
                  <a16:creationId xmlns:a16="http://schemas.microsoft.com/office/drawing/2014/main" xmlns="" id="{BA6A2360-B5CF-4F65-999B-A65D24AAF10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5" name="Line 10">
              <a:extLst>
                <a:ext uri="{FF2B5EF4-FFF2-40B4-BE49-F238E27FC236}">
                  <a16:creationId xmlns:a16="http://schemas.microsoft.com/office/drawing/2014/main" xmlns="" id="{A2D73730-67AA-45EE-A82C-E344697B453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6" name="Freeform 11">
              <a:extLst>
                <a:ext uri="{FF2B5EF4-FFF2-40B4-BE49-F238E27FC236}">
                  <a16:creationId xmlns:a16="http://schemas.microsoft.com/office/drawing/2014/main" xmlns="" id="{A662CA63-14F6-4B6A-8327-4A230D755BF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" name="Group 276">
            <a:extLst>
              <a:ext uri="{FF2B5EF4-FFF2-40B4-BE49-F238E27FC236}">
                <a16:creationId xmlns:a16="http://schemas.microsoft.com/office/drawing/2014/main" xmlns="" id="{B6F11EAF-442D-466B-B20B-F05D2FA21020}"/>
              </a:ext>
            </a:extLst>
          </p:cNvPr>
          <p:cNvGrpSpPr/>
          <p:nvPr/>
        </p:nvGrpSpPr>
        <p:grpSpPr>
          <a:xfrm>
            <a:off x="966471" y="4150679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278" name="Freeform 6">
              <a:extLst>
                <a:ext uri="{FF2B5EF4-FFF2-40B4-BE49-F238E27FC236}">
                  <a16:creationId xmlns:a16="http://schemas.microsoft.com/office/drawing/2014/main" xmlns="" id="{6D11FE58-0625-4F90-9B56-796CC252ED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9" name="Freeform 7">
              <a:extLst>
                <a:ext uri="{FF2B5EF4-FFF2-40B4-BE49-F238E27FC236}">
                  <a16:creationId xmlns:a16="http://schemas.microsoft.com/office/drawing/2014/main" xmlns="" id="{9411714A-4A8F-4F39-8F47-BEE1DBF5A24B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0" name="Line 9">
              <a:extLst>
                <a:ext uri="{FF2B5EF4-FFF2-40B4-BE49-F238E27FC236}">
                  <a16:creationId xmlns:a16="http://schemas.microsoft.com/office/drawing/2014/main" xmlns="" id="{DA959FAF-645A-4E53-B509-249DED222F9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1" name="Line 10">
              <a:extLst>
                <a:ext uri="{FF2B5EF4-FFF2-40B4-BE49-F238E27FC236}">
                  <a16:creationId xmlns:a16="http://schemas.microsoft.com/office/drawing/2014/main" xmlns="" id="{27C50D6C-9BF5-43CA-900E-1AFA1630CE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2" name="Freeform 11">
              <a:extLst>
                <a:ext uri="{FF2B5EF4-FFF2-40B4-BE49-F238E27FC236}">
                  <a16:creationId xmlns:a16="http://schemas.microsoft.com/office/drawing/2014/main" xmlns="" id="{E80A7B7D-76EC-4909-B413-006BAD7796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" name="Group 282">
            <a:extLst>
              <a:ext uri="{FF2B5EF4-FFF2-40B4-BE49-F238E27FC236}">
                <a16:creationId xmlns:a16="http://schemas.microsoft.com/office/drawing/2014/main" xmlns="" id="{EA9DBDB7-C164-44D9-8524-E2ED671C8807}"/>
              </a:ext>
            </a:extLst>
          </p:cNvPr>
          <p:cNvGrpSpPr/>
          <p:nvPr/>
        </p:nvGrpSpPr>
        <p:grpSpPr>
          <a:xfrm>
            <a:off x="1470636" y="4751259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284" name="Freeform 6">
              <a:extLst>
                <a:ext uri="{FF2B5EF4-FFF2-40B4-BE49-F238E27FC236}">
                  <a16:creationId xmlns:a16="http://schemas.microsoft.com/office/drawing/2014/main" xmlns="" id="{3C986B72-9DD5-48E2-A089-057A1B1FE1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5" name="Freeform 7">
              <a:extLst>
                <a:ext uri="{FF2B5EF4-FFF2-40B4-BE49-F238E27FC236}">
                  <a16:creationId xmlns:a16="http://schemas.microsoft.com/office/drawing/2014/main" xmlns="" id="{53BAFDB1-85E6-46F8-8601-624FDAC3E13B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6" name="Line 9">
              <a:extLst>
                <a:ext uri="{FF2B5EF4-FFF2-40B4-BE49-F238E27FC236}">
                  <a16:creationId xmlns:a16="http://schemas.microsoft.com/office/drawing/2014/main" xmlns="" id="{E7E4743A-60E3-4C4D-B21F-F9CAE72025F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7" name="Line 10">
              <a:extLst>
                <a:ext uri="{FF2B5EF4-FFF2-40B4-BE49-F238E27FC236}">
                  <a16:creationId xmlns:a16="http://schemas.microsoft.com/office/drawing/2014/main" xmlns="" id="{B6FA1DD0-89C8-4D23-9A8A-1179923BE26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8" name="Freeform 11">
              <a:extLst>
                <a:ext uri="{FF2B5EF4-FFF2-40B4-BE49-F238E27FC236}">
                  <a16:creationId xmlns:a16="http://schemas.microsoft.com/office/drawing/2014/main" xmlns="" id="{9ED32C95-3E33-4412-9270-3E08A8F6DEC6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" name="Group 288">
            <a:extLst>
              <a:ext uri="{FF2B5EF4-FFF2-40B4-BE49-F238E27FC236}">
                <a16:creationId xmlns:a16="http://schemas.microsoft.com/office/drawing/2014/main" xmlns="" id="{63EB817C-736D-4658-8397-7F8B4B6936E2}"/>
              </a:ext>
            </a:extLst>
          </p:cNvPr>
          <p:cNvGrpSpPr/>
          <p:nvPr/>
        </p:nvGrpSpPr>
        <p:grpSpPr>
          <a:xfrm>
            <a:off x="2258213" y="5167361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290" name="Freeform 6">
              <a:extLst>
                <a:ext uri="{FF2B5EF4-FFF2-40B4-BE49-F238E27FC236}">
                  <a16:creationId xmlns:a16="http://schemas.microsoft.com/office/drawing/2014/main" xmlns="" id="{B5EB4293-61D0-449A-8DAB-A6AE1830A5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1" name="Freeform 7">
              <a:extLst>
                <a:ext uri="{FF2B5EF4-FFF2-40B4-BE49-F238E27FC236}">
                  <a16:creationId xmlns:a16="http://schemas.microsoft.com/office/drawing/2014/main" xmlns="" id="{46764FB3-4CAA-4BDC-87E0-57B048C1559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2" name="Line 9">
              <a:extLst>
                <a:ext uri="{FF2B5EF4-FFF2-40B4-BE49-F238E27FC236}">
                  <a16:creationId xmlns:a16="http://schemas.microsoft.com/office/drawing/2014/main" xmlns="" id="{C8F718EA-9B47-46AC-9D5A-06D5178EF9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3" name="Line 10">
              <a:extLst>
                <a:ext uri="{FF2B5EF4-FFF2-40B4-BE49-F238E27FC236}">
                  <a16:creationId xmlns:a16="http://schemas.microsoft.com/office/drawing/2014/main" xmlns="" id="{DBE0E948-4983-4E9A-AB79-0CC1DD3C32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4" name="Freeform 11">
              <a:extLst>
                <a:ext uri="{FF2B5EF4-FFF2-40B4-BE49-F238E27FC236}">
                  <a16:creationId xmlns:a16="http://schemas.microsoft.com/office/drawing/2014/main" xmlns="" id="{1AEC9636-CCDA-4392-91BD-CF69E92AD30F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9" name="Group 294">
            <a:extLst>
              <a:ext uri="{FF2B5EF4-FFF2-40B4-BE49-F238E27FC236}">
                <a16:creationId xmlns:a16="http://schemas.microsoft.com/office/drawing/2014/main" xmlns="" id="{E047C4A4-8BF2-46EC-9C9E-25F7E4E11DF7}"/>
              </a:ext>
            </a:extLst>
          </p:cNvPr>
          <p:cNvGrpSpPr/>
          <p:nvPr/>
        </p:nvGrpSpPr>
        <p:grpSpPr>
          <a:xfrm>
            <a:off x="3185373" y="5206255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296" name="Freeform 6">
              <a:extLst>
                <a:ext uri="{FF2B5EF4-FFF2-40B4-BE49-F238E27FC236}">
                  <a16:creationId xmlns:a16="http://schemas.microsoft.com/office/drawing/2014/main" xmlns="" id="{EA634187-178B-4304-8537-00F2C4C4C44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7" name="Freeform 7">
              <a:extLst>
                <a:ext uri="{FF2B5EF4-FFF2-40B4-BE49-F238E27FC236}">
                  <a16:creationId xmlns:a16="http://schemas.microsoft.com/office/drawing/2014/main" xmlns="" id="{2D22B0A9-2D1F-4C16-9A2B-28E12EBEBE2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8" name="Line 9">
              <a:extLst>
                <a:ext uri="{FF2B5EF4-FFF2-40B4-BE49-F238E27FC236}">
                  <a16:creationId xmlns:a16="http://schemas.microsoft.com/office/drawing/2014/main" xmlns="" id="{72239473-85E2-49EB-BE43-88538DDA4DC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9" name="Line 10">
              <a:extLst>
                <a:ext uri="{FF2B5EF4-FFF2-40B4-BE49-F238E27FC236}">
                  <a16:creationId xmlns:a16="http://schemas.microsoft.com/office/drawing/2014/main" xmlns="" id="{81B9E79C-D5CF-499D-B348-5E92497296A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0" name="Freeform 11">
              <a:extLst>
                <a:ext uri="{FF2B5EF4-FFF2-40B4-BE49-F238E27FC236}">
                  <a16:creationId xmlns:a16="http://schemas.microsoft.com/office/drawing/2014/main" xmlns="" id="{7C72C001-5E96-4E80-891D-F81A536CDDB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0" name="Group 300">
            <a:extLst>
              <a:ext uri="{FF2B5EF4-FFF2-40B4-BE49-F238E27FC236}">
                <a16:creationId xmlns:a16="http://schemas.microsoft.com/office/drawing/2014/main" xmlns="" id="{450E603F-14FC-4687-B652-C9DCF44D1353}"/>
              </a:ext>
            </a:extLst>
          </p:cNvPr>
          <p:cNvGrpSpPr/>
          <p:nvPr/>
        </p:nvGrpSpPr>
        <p:grpSpPr>
          <a:xfrm>
            <a:off x="4003935" y="5045413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302" name="Freeform 6">
              <a:extLst>
                <a:ext uri="{FF2B5EF4-FFF2-40B4-BE49-F238E27FC236}">
                  <a16:creationId xmlns:a16="http://schemas.microsoft.com/office/drawing/2014/main" xmlns="" id="{DF6AAFC7-4C57-44C7-B7A5-5FD16EC15F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3" name="Freeform 7">
              <a:extLst>
                <a:ext uri="{FF2B5EF4-FFF2-40B4-BE49-F238E27FC236}">
                  <a16:creationId xmlns:a16="http://schemas.microsoft.com/office/drawing/2014/main" xmlns="" id="{0B09EF49-1E05-42C6-ACEF-CC776ACCE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4" name="Line 9">
              <a:extLst>
                <a:ext uri="{FF2B5EF4-FFF2-40B4-BE49-F238E27FC236}">
                  <a16:creationId xmlns:a16="http://schemas.microsoft.com/office/drawing/2014/main" xmlns="" id="{81E32BD8-F610-4877-A14C-DC3D3F97BB3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5" name="Line 10">
              <a:extLst>
                <a:ext uri="{FF2B5EF4-FFF2-40B4-BE49-F238E27FC236}">
                  <a16:creationId xmlns:a16="http://schemas.microsoft.com/office/drawing/2014/main" xmlns="" id="{F08C351F-B0C7-4D59-8223-38DD0E9C678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6" name="Freeform 11">
              <a:extLst>
                <a:ext uri="{FF2B5EF4-FFF2-40B4-BE49-F238E27FC236}">
                  <a16:creationId xmlns:a16="http://schemas.microsoft.com/office/drawing/2014/main" xmlns="" id="{D41905F6-F076-4A41-870C-F52827398E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1" name="Group 803">
            <a:extLst>
              <a:ext uri="{FF2B5EF4-FFF2-40B4-BE49-F238E27FC236}">
                <a16:creationId xmlns:a16="http://schemas.microsoft.com/office/drawing/2014/main" xmlns="" id="{555FBBC0-C764-437E-9FCC-BEAB8D8DEAD6}"/>
              </a:ext>
            </a:extLst>
          </p:cNvPr>
          <p:cNvGrpSpPr/>
          <p:nvPr/>
        </p:nvGrpSpPr>
        <p:grpSpPr>
          <a:xfrm>
            <a:off x="1032647" y="2286655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805" name="Freeform 6">
              <a:extLst>
                <a:ext uri="{FF2B5EF4-FFF2-40B4-BE49-F238E27FC236}">
                  <a16:creationId xmlns:a16="http://schemas.microsoft.com/office/drawing/2014/main" xmlns="" id="{8DD3275C-1097-405A-873A-CA355CC90D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06" name="Freeform 7">
              <a:extLst>
                <a:ext uri="{FF2B5EF4-FFF2-40B4-BE49-F238E27FC236}">
                  <a16:creationId xmlns:a16="http://schemas.microsoft.com/office/drawing/2014/main" xmlns="" id="{8385E648-B057-4343-97EC-FCFE433F689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07" name="Line 9">
              <a:extLst>
                <a:ext uri="{FF2B5EF4-FFF2-40B4-BE49-F238E27FC236}">
                  <a16:creationId xmlns:a16="http://schemas.microsoft.com/office/drawing/2014/main" xmlns="" id="{D0F55770-6456-47A1-90CA-454B778A8B3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08" name="Line 10">
              <a:extLst>
                <a:ext uri="{FF2B5EF4-FFF2-40B4-BE49-F238E27FC236}">
                  <a16:creationId xmlns:a16="http://schemas.microsoft.com/office/drawing/2014/main" xmlns="" id="{D1D84A7E-E3A8-4911-8C39-C4FECDAB0FD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09" name="Freeform 11">
              <a:extLst>
                <a:ext uri="{FF2B5EF4-FFF2-40B4-BE49-F238E27FC236}">
                  <a16:creationId xmlns:a16="http://schemas.microsoft.com/office/drawing/2014/main" xmlns="" id="{97E1B8C1-2AD2-4624-B406-E94D7074F1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2" name="Group 809">
            <a:extLst>
              <a:ext uri="{FF2B5EF4-FFF2-40B4-BE49-F238E27FC236}">
                <a16:creationId xmlns:a16="http://schemas.microsoft.com/office/drawing/2014/main" xmlns="" id="{8D89C849-9D08-4096-AF22-CFA14A2E874F}"/>
              </a:ext>
            </a:extLst>
          </p:cNvPr>
          <p:cNvGrpSpPr/>
          <p:nvPr/>
        </p:nvGrpSpPr>
        <p:grpSpPr>
          <a:xfrm>
            <a:off x="3032288" y="1149323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811" name="Freeform 6">
              <a:extLst>
                <a:ext uri="{FF2B5EF4-FFF2-40B4-BE49-F238E27FC236}">
                  <a16:creationId xmlns:a16="http://schemas.microsoft.com/office/drawing/2014/main" xmlns="" id="{280280C7-6DE6-4512-AB30-7EB4315C840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12" name="Freeform 7">
              <a:extLst>
                <a:ext uri="{FF2B5EF4-FFF2-40B4-BE49-F238E27FC236}">
                  <a16:creationId xmlns:a16="http://schemas.microsoft.com/office/drawing/2014/main" xmlns="" id="{F6F37ABD-F889-42DF-AB9B-95D0E02E598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13" name="Line 9">
              <a:extLst>
                <a:ext uri="{FF2B5EF4-FFF2-40B4-BE49-F238E27FC236}">
                  <a16:creationId xmlns:a16="http://schemas.microsoft.com/office/drawing/2014/main" xmlns="" id="{C627FB2E-83A9-4C95-AF12-BAA7A6F76D1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14" name="Line 10">
              <a:extLst>
                <a:ext uri="{FF2B5EF4-FFF2-40B4-BE49-F238E27FC236}">
                  <a16:creationId xmlns:a16="http://schemas.microsoft.com/office/drawing/2014/main" xmlns="" id="{9CDFCA89-A969-400C-8F05-4D92F23382B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15" name="Freeform 11">
              <a:extLst>
                <a:ext uri="{FF2B5EF4-FFF2-40B4-BE49-F238E27FC236}">
                  <a16:creationId xmlns:a16="http://schemas.microsoft.com/office/drawing/2014/main" xmlns="" id="{0620DA56-86CC-4A65-BAAD-877C24682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3" name="Group 222">
            <a:extLst>
              <a:ext uri="{FF2B5EF4-FFF2-40B4-BE49-F238E27FC236}">
                <a16:creationId xmlns:a16="http://schemas.microsoft.com/office/drawing/2014/main" xmlns="" id="{8F51CF94-DC15-46B9-9401-07B2D5FFAD9B}"/>
              </a:ext>
            </a:extLst>
          </p:cNvPr>
          <p:cNvGrpSpPr/>
          <p:nvPr/>
        </p:nvGrpSpPr>
        <p:grpSpPr>
          <a:xfrm>
            <a:off x="5145010" y="3003954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224" name="Freeform 6">
              <a:extLst>
                <a:ext uri="{FF2B5EF4-FFF2-40B4-BE49-F238E27FC236}">
                  <a16:creationId xmlns:a16="http://schemas.microsoft.com/office/drawing/2014/main" xmlns="" id="{819ED5F7-FF9A-4DB7-9C9C-DFD5E69590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5" name="Freeform 7">
              <a:extLst>
                <a:ext uri="{FF2B5EF4-FFF2-40B4-BE49-F238E27FC236}">
                  <a16:creationId xmlns:a16="http://schemas.microsoft.com/office/drawing/2014/main" xmlns="" id="{7C99CAB4-186C-41F1-AB3F-C25C365174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6" name="Line 9">
              <a:extLst>
                <a:ext uri="{FF2B5EF4-FFF2-40B4-BE49-F238E27FC236}">
                  <a16:creationId xmlns:a16="http://schemas.microsoft.com/office/drawing/2014/main" xmlns="" id="{2A44BB58-0CC1-41E8-80B0-BFA45753402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7" name="Line 10">
              <a:extLst>
                <a:ext uri="{FF2B5EF4-FFF2-40B4-BE49-F238E27FC236}">
                  <a16:creationId xmlns:a16="http://schemas.microsoft.com/office/drawing/2014/main" xmlns="" id="{51DEEC2E-B9CE-4432-952D-004EFD56B4D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8" name="Freeform 11">
              <a:extLst>
                <a:ext uri="{FF2B5EF4-FFF2-40B4-BE49-F238E27FC236}">
                  <a16:creationId xmlns:a16="http://schemas.microsoft.com/office/drawing/2014/main" xmlns="" id="{EE4397E3-3471-45A7-A52A-F691E798311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4" name="Group 234">
            <a:extLst>
              <a:ext uri="{FF2B5EF4-FFF2-40B4-BE49-F238E27FC236}">
                <a16:creationId xmlns:a16="http://schemas.microsoft.com/office/drawing/2014/main" xmlns="" id="{D30B3CE2-942A-437F-AAFF-8CB21635CA33}"/>
              </a:ext>
            </a:extLst>
          </p:cNvPr>
          <p:cNvGrpSpPr/>
          <p:nvPr/>
        </p:nvGrpSpPr>
        <p:grpSpPr>
          <a:xfrm>
            <a:off x="4408513" y="1596748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236" name="Freeform 6">
              <a:extLst>
                <a:ext uri="{FF2B5EF4-FFF2-40B4-BE49-F238E27FC236}">
                  <a16:creationId xmlns:a16="http://schemas.microsoft.com/office/drawing/2014/main" xmlns="" id="{A58DC678-FB44-44ED-84D8-E70D89478935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7" name="Freeform 7">
              <a:extLst>
                <a:ext uri="{FF2B5EF4-FFF2-40B4-BE49-F238E27FC236}">
                  <a16:creationId xmlns:a16="http://schemas.microsoft.com/office/drawing/2014/main" xmlns="" id="{62008ECD-BC57-42CB-9C6A-85910F7EE0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8" name="Line 9">
              <a:extLst>
                <a:ext uri="{FF2B5EF4-FFF2-40B4-BE49-F238E27FC236}">
                  <a16:creationId xmlns:a16="http://schemas.microsoft.com/office/drawing/2014/main" xmlns="" id="{AA70938D-702C-4A66-9DD2-7C7C456D6F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9" name="Line 10">
              <a:extLst>
                <a:ext uri="{FF2B5EF4-FFF2-40B4-BE49-F238E27FC236}">
                  <a16:creationId xmlns:a16="http://schemas.microsoft.com/office/drawing/2014/main" xmlns="" id="{15619A9E-35FF-4D55-80C8-3722E6F8A0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0" name="Freeform 11">
              <a:extLst>
                <a:ext uri="{FF2B5EF4-FFF2-40B4-BE49-F238E27FC236}">
                  <a16:creationId xmlns:a16="http://schemas.microsoft.com/office/drawing/2014/main" xmlns="" id="{5CA2B63A-6023-4456-B050-F506D1389C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5" name="Group 306">
            <a:extLst>
              <a:ext uri="{FF2B5EF4-FFF2-40B4-BE49-F238E27FC236}">
                <a16:creationId xmlns:a16="http://schemas.microsoft.com/office/drawing/2014/main" xmlns="" id="{27821A0E-4C4F-47A8-B739-DE3C9306BF89}"/>
              </a:ext>
            </a:extLst>
          </p:cNvPr>
          <p:cNvGrpSpPr/>
          <p:nvPr/>
        </p:nvGrpSpPr>
        <p:grpSpPr>
          <a:xfrm>
            <a:off x="4609773" y="4587876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308" name="Freeform 6">
              <a:extLst>
                <a:ext uri="{FF2B5EF4-FFF2-40B4-BE49-F238E27FC236}">
                  <a16:creationId xmlns:a16="http://schemas.microsoft.com/office/drawing/2014/main" xmlns="" id="{742727E5-03D9-4404-B891-96DC06F9856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9" name="Freeform 7">
              <a:extLst>
                <a:ext uri="{FF2B5EF4-FFF2-40B4-BE49-F238E27FC236}">
                  <a16:creationId xmlns:a16="http://schemas.microsoft.com/office/drawing/2014/main" xmlns="" id="{0D478591-BFD0-479D-B529-2204FF2129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0" name="Line 9">
              <a:extLst>
                <a:ext uri="{FF2B5EF4-FFF2-40B4-BE49-F238E27FC236}">
                  <a16:creationId xmlns:a16="http://schemas.microsoft.com/office/drawing/2014/main" xmlns="" id="{9F922E77-A0B0-4B3F-81E7-D8BE736D80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1" name="Line 10">
              <a:extLst>
                <a:ext uri="{FF2B5EF4-FFF2-40B4-BE49-F238E27FC236}">
                  <a16:creationId xmlns:a16="http://schemas.microsoft.com/office/drawing/2014/main" xmlns="" id="{3151493B-19D4-4449-850A-E358FE17630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2" name="Freeform 11">
              <a:extLst>
                <a:ext uri="{FF2B5EF4-FFF2-40B4-BE49-F238E27FC236}">
                  <a16:creationId xmlns:a16="http://schemas.microsoft.com/office/drawing/2014/main" xmlns="" id="{5F3D8437-358E-4E5F-A6C7-D644DF406D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6" name="Group 312">
            <a:extLst>
              <a:ext uri="{FF2B5EF4-FFF2-40B4-BE49-F238E27FC236}">
                <a16:creationId xmlns:a16="http://schemas.microsoft.com/office/drawing/2014/main" xmlns="" id="{59C0C245-25D5-4C9A-BCF2-3065785A1234}"/>
              </a:ext>
            </a:extLst>
          </p:cNvPr>
          <p:cNvGrpSpPr/>
          <p:nvPr/>
        </p:nvGrpSpPr>
        <p:grpSpPr>
          <a:xfrm>
            <a:off x="5069977" y="3951809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314" name="Freeform 6">
              <a:extLst>
                <a:ext uri="{FF2B5EF4-FFF2-40B4-BE49-F238E27FC236}">
                  <a16:creationId xmlns:a16="http://schemas.microsoft.com/office/drawing/2014/main" xmlns="" id="{2DD9F251-21E9-4F54-9444-3C5EC553C0E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5" name="Freeform 7">
              <a:extLst>
                <a:ext uri="{FF2B5EF4-FFF2-40B4-BE49-F238E27FC236}">
                  <a16:creationId xmlns:a16="http://schemas.microsoft.com/office/drawing/2014/main" xmlns="" id="{7FF7E352-D2D2-4798-AF41-660CF5D157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6" name="Line 9">
              <a:extLst>
                <a:ext uri="{FF2B5EF4-FFF2-40B4-BE49-F238E27FC236}">
                  <a16:creationId xmlns:a16="http://schemas.microsoft.com/office/drawing/2014/main" xmlns="" id="{9EAFBB31-56F6-4F69-9C5F-791DDED24E5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7" name="Line 10">
              <a:extLst>
                <a:ext uri="{FF2B5EF4-FFF2-40B4-BE49-F238E27FC236}">
                  <a16:creationId xmlns:a16="http://schemas.microsoft.com/office/drawing/2014/main" xmlns="" id="{6CCDF502-EFB5-430A-90C3-D796412B598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8" name="Freeform 11">
              <a:extLst>
                <a:ext uri="{FF2B5EF4-FFF2-40B4-BE49-F238E27FC236}">
                  <a16:creationId xmlns:a16="http://schemas.microsoft.com/office/drawing/2014/main" xmlns="" id="{DE913145-F49D-41BF-AC1B-7C83FDA8C5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7" name="Group 228">
            <a:extLst>
              <a:ext uri="{FF2B5EF4-FFF2-40B4-BE49-F238E27FC236}">
                <a16:creationId xmlns:a16="http://schemas.microsoft.com/office/drawing/2014/main" xmlns="" id="{0DFD2BF8-54D9-4C48-B273-C9AF491D2A94}"/>
              </a:ext>
            </a:extLst>
          </p:cNvPr>
          <p:cNvGrpSpPr/>
          <p:nvPr/>
        </p:nvGrpSpPr>
        <p:grpSpPr>
          <a:xfrm>
            <a:off x="4879299" y="2190278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230" name="Freeform 6">
              <a:extLst>
                <a:ext uri="{FF2B5EF4-FFF2-40B4-BE49-F238E27FC236}">
                  <a16:creationId xmlns:a16="http://schemas.microsoft.com/office/drawing/2014/main" xmlns="" id="{6BC6A071-62BB-4802-AC2A-5561EABCD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1" name="Freeform 7">
              <a:extLst>
                <a:ext uri="{FF2B5EF4-FFF2-40B4-BE49-F238E27FC236}">
                  <a16:creationId xmlns:a16="http://schemas.microsoft.com/office/drawing/2014/main" xmlns="" id="{83BCECE9-0A0B-4A8B-83EF-9A133923B16C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2" name="Line 9">
              <a:extLst>
                <a:ext uri="{FF2B5EF4-FFF2-40B4-BE49-F238E27FC236}">
                  <a16:creationId xmlns:a16="http://schemas.microsoft.com/office/drawing/2014/main" xmlns="" id="{D260579D-8A0A-4952-9F9B-20FC559C9BF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3" name="Line 10">
              <a:extLst>
                <a:ext uri="{FF2B5EF4-FFF2-40B4-BE49-F238E27FC236}">
                  <a16:creationId xmlns:a16="http://schemas.microsoft.com/office/drawing/2014/main" xmlns="" id="{DB20F058-D444-4996-9382-E7EC640BE4F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4" name="Freeform 11">
              <a:extLst>
                <a:ext uri="{FF2B5EF4-FFF2-40B4-BE49-F238E27FC236}">
                  <a16:creationId xmlns:a16="http://schemas.microsoft.com/office/drawing/2014/main" xmlns="" id="{C3EEEC35-4BA4-46A9-AF94-5D1990F257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47" name="Oval 246">
            <a:extLst>
              <a:ext uri="{FF2B5EF4-FFF2-40B4-BE49-F238E27FC236}">
                <a16:creationId xmlns:a16="http://schemas.microsoft.com/office/drawing/2014/main" xmlns="" id="{255F3B90-5992-467A-BC41-065FDC9F315B}"/>
              </a:ext>
            </a:extLst>
          </p:cNvPr>
          <p:cNvSpPr/>
          <p:nvPr/>
        </p:nvSpPr>
        <p:spPr>
          <a:xfrm>
            <a:off x="482201" y="938081"/>
            <a:ext cx="5278204" cy="5278198"/>
          </a:xfrm>
          <a:prstGeom prst="ellipse">
            <a:avLst/>
          </a:prstGeom>
          <a:solidFill>
            <a:schemeClr val="bg1">
              <a:alpha val="35000"/>
            </a:schemeClr>
          </a:solidFill>
          <a:ln w="12700">
            <a:solidFill>
              <a:schemeClr val="bg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2" name="Rectangle: Rounded Corners 831">
            <a:extLst>
              <a:ext uri="{FF2B5EF4-FFF2-40B4-BE49-F238E27FC236}">
                <a16:creationId xmlns:a16="http://schemas.microsoft.com/office/drawing/2014/main" xmlns="" id="{E9328F35-7099-43C7-B841-FF2F66124DD8}"/>
              </a:ext>
            </a:extLst>
          </p:cNvPr>
          <p:cNvSpPr/>
          <p:nvPr/>
        </p:nvSpPr>
        <p:spPr>
          <a:xfrm>
            <a:off x="7055063" y="1270660"/>
            <a:ext cx="4606506" cy="5165765"/>
          </a:xfrm>
          <a:prstGeom prst="roundRect">
            <a:avLst>
              <a:gd name="adj" fmla="val 3334"/>
            </a:avLst>
          </a:prstGeom>
          <a:solidFill>
            <a:schemeClr val="bg1">
              <a:lumMod val="6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xmlns="" id="{CF92AA61-1454-4FE0-8328-43E379AA445B}"/>
              </a:ext>
            </a:extLst>
          </p:cNvPr>
          <p:cNvSpPr/>
          <p:nvPr/>
        </p:nvSpPr>
        <p:spPr>
          <a:xfrm>
            <a:off x="2183400" y="2655429"/>
            <a:ext cx="1889050" cy="1889049"/>
          </a:xfrm>
          <a:prstGeom prst="ellipse">
            <a:avLst/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9" name="Group 64">
            <a:extLst>
              <a:ext uri="{FF2B5EF4-FFF2-40B4-BE49-F238E27FC236}">
                <a16:creationId xmlns:a16="http://schemas.microsoft.com/office/drawing/2014/main" xmlns="" id="{3A1FC4C0-4D58-4EFB-9C99-26ABC027D289}"/>
              </a:ext>
            </a:extLst>
          </p:cNvPr>
          <p:cNvGrpSpPr/>
          <p:nvPr/>
        </p:nvGrpSpPr>
        <p:grpSpPr>
          <a:xfrm>
            <a:off x="2584168" y="2840320"/>
            <a:ext cx="306170" cy="752558"/>
            <a:chOff x="3046413" y="2012950"/>
            <a:chExt cx="1851025" cy="4549776"/>
          </a:xfrm>
          <a:solidFill>
            <a:schemeClr val="accent4"/>
          </a:solidFill>
        </p:grpSpPr>
        <p:sp>
          <p:nvSpPr>
            <p:cNvPr id="66" name="Freeform 6">
              <a:extLst>
                <a:ext uri="{FF2B5EF4-FFF2-40B4-BE49-F238E27FC236}">
                  <a16:creationId xmlns:a16="http://schemas.microsoft.com/office/drawing/2014/main" xmlns="" id="{9D6778C7-81A9-4C0A-B423-0B7CCD849CF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7" name="Freeform 7">
              <a:extLst>
                <a:ext uri="{FF2B5EF4-FFF2-40B4-BE49-F238E27FC236}">
                  <a16:creationId xmlns:a16="http://schemas.microsoft.com/office/drawing/2014/main" xmlns="" id="{338F30E9-3B16-45A1-A588-E47D1DCA624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2" name="Line 9">
              <a:extLst>
                <a:ext uri="{FF2B5EF4-FFF2-40B4-BE49-F238E27FC236}">
                  <a16:creationId xmlns:a16="http://schemas.microsoft.com/office/drawing/2014/main" xmlns="" id="{E34061EF-6F7E-41A0-BBC6-A364C1119A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3" name="Line 10">
              <a:extLst>
                <a:ext uri="{FF2B5EF4-FFF2-40B4-BE49-F238E27FC236}">
                  <a16:creationId xmlns:a16="http://schemas.microsoft.com/office/drawing/2014/main" xmlns="" id="{5D16D15A-F90C-49B6-AAA8-62104ACCCEB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4" name="Freeform 11">
              <a:extLst>
                <a:ext uri="{FF2B5EF4-FFF2-40B4-BE49-F238E27FC236}">
                  <a16:creationId xmlns:a16="http://schemas.microsoft.com/office/drawing/2014/main" xmlns="" id="{8C865ECF-B529-4233-BBCC-A51D5A8A49B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3" name="Group 144">
            <a:extLst>
              <a:ext uri="{FF2B5EF4-FFF2-40B4-BE49-F238E27FC236}">
                <a16:creationId xmlns:a16="http://schemas.microsoft.com/office/drawing/2014/main" xmlns="" id="{D4BD7B01-62F0-4E38-BE30-414EB94461BD}"/>
              </a:ext>
            </a:extLst>
          </p:cNvPr>
          <p:cNvGrpSpPr/>
          <p:nvPr/>
        </p:nvGrpSpPr>
        <p:grpSpPr>
          <a:xfrm>
            <a:off x="2708131" y="3655732"/>
            <a:ext cx="306170" cy="752558"/>
            <a:chOff x="3046413" y="2012950"/>
            <a:chExt cx="1851025" cy="4549776"/>
          </a:xfrm>
          <a:solidFill>
            <a:schemeClr val="accent4"/>
          </a:solidFill>
        </p:grpSpPr>
        <p:sp>
          <p:nvSpPr>
            <p:cNvPr id="146" name="Freeform 6">
              <a:extLst>
                <a:ext uri="{FF2B5EF4-FFF2-40B4-BE49-F238E27FC236}">
                  <a16:creationId xmlns:a16="http://schemas.microsoft.com/office/drawing/2014/main" xmlns="" id="{A3C43103-70AB-4C2E-A2A4-717786D123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7" name="Freeform 7">
              <a:extLst>
                <a:ext uri="{FF2B5EF4-FFF2-40B4-BE49-F238E27FC236}">
                  <a16:creationId xmlns:a16="http://schemas.microsoft.com/office/drawing/2014/main" xmlns="" id="{E1A78BED-73E8-4A05-859C-CA801B081C5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8" name="Line 9">
              <a:extLst>
                <a:ext uri="{FF2B5EF4-FFF2-40B4-BE49-F238E27FC236}">
                  <a16:creationId xmlns:a16="http://schemas.microsoft.com/office/drawing/2014/main" xmlns="" id="{C966ED4B-1283-4662-B5C2-6833AE4B69B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9" name="Line 10">
              <a:extLst>
                <a:ext uri="{FF2B5EF4-FFF2-40B4-BE49-F238E27FC236}">
                  <a16:creationId xmlns:a16="http://schemas.microsoft.com/office/drawing/2014/main" xmlns="" id="{87EDB799-68B4-47F3-A256-D3FBB2348B8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0" name="Freeform 11">
              <a:extLst>
                <a:ext uri="{FF2B5EF4-FFF2-40B4-BE49-F238E27FC236}">
                  <a16:creationId xmlns:a16="http://schemas.microsoft.com/office/drawing/2014/main" xmlns="" id="{A2A919D3-BC8E-4577-AC8B-38B9E3F5623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4" name="Group 156">
            <a:extLst>
              <a:ext uri="{FF2B5EF4-FFF2-40B4-BE49-F238E27FC236}">
                <a16:creationId xmlns:a16="http://schemas.microsoft.com/office/drawing/2014/main" xmlns="" id="{4EAC0837-1472-48C6-8AF5-09208C6FA119}"/>
              </a:ext>
            </a:extLst>
          </p:cNvPr>
          <p:cNvGrpSpPr/>
          <p:nvPr/>
        </p:nvGrpSpPr>
        <p:grpSpPr>
          <a:xfrm>
            <a:off x="3971912" y="2017863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158" name="Freeform 6">
              <a:extLst>
                <a:ext uri="{FF2B5EF4-FFF2-40B4-BE49-F238E27FC236}">
                  <a16:creationId xmlns:a16="http://schemas.microsoft.com/office/drawing/2014/main" xmlns="" id="{70DCB40B-8B7E-4B71-9481-F8CC08F4800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9" name="Freeform 7">
              <a:extLst>
                <a:ext uri="{FF2B5EF4-FFF2-40B4-BE49-F238E27FC236}">
                  <a16:creationId xmlns:a16="http://schemas.microsoft.com/office/drawing/2014/main" xmlns="" id="{B51C4C84-D979-4EFC-94BC-3B17EC152A4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0" name="Line 9">
              <a:extLst>
                <a:ext uri="{FF2B5EF4-FFF2-40B4-BE49-F238E27FC236}">
                  <a16:creationId xmlns:a16="http://schemas.microsoft.com/office/drawing/2014/main" xmlns="" id="{6BD27C9F-302F-423C-BB99-A6983A6187C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1" name="Line 10">
              <a:extLst>
                <a:ext uri="{FF2B5EF4-FFF2-40B4-BE49-F238E27FC236}">
                  <a16:creationId xmlns:a16="http://schemas.microsoft.com/office/drawing/2014/main" xmlns="" id="{D1E4EB27-4F2A-4DF1-B465-1F5DD089929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2" name="Freeform 11">
              <a:extLst>
                <a:ext uri="{FF2B5EF4-FFF2-40B4-BE49-F238E27FC236}">
                  <a16:creationId xmlns:a16="http://schemas.microsoft.com/office/drawing/2014/main" xmlns="" id="{27965B2A-C62F-4C46-AD06-B34F0B4AAB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5" name="Group 162">
            <a:extLst>
              <a:ext uri="{FF2B5EF4-FFF2-40B4-BE49-F238E27FC236}">
                <a16:creationId xmlns:a16="http://schemas.microsoft.com/office/drawing/2014/main" xmlns="" id="{9812586E-56FC-4DF3-9DB6-F7B16937F5E7}"/>
              </a:ext>
            </a:extLst>
          </p:cNvPr>
          <p:cNvGrpSpPr/>
          <p:nvPr/>
        </p:nvGrpSpPr>
        <p:grpSpPr>
          <a:xfrm>
            <a:off x="3347255" y="1690862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164" name="Freeform 6">
              <a:extLst>
                <a:ext uri="{FF2B5EF4-FFF2-40B4-BE49-F238E27FC236}">
                  <a16:creationId xmlns:a16="http://schemas.microsoft.com/office/drawing/2014/main" xmlns="" id="{576E09EC-0D0A-4123-8457-9C772CAD2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5" name="Freeform 7">
              <a:extLst>
                <a:ext uri="{FF2B5EF4-FFF2-40B4-BE49-F238E27FC236}">
                  <a16:creationId xmlns:a16="http://schemas.microsoft.com/office/drawing/2014/main" xmlns="" id="{762D2CD1-DA59-4EE8-94F4-E97E2002239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6" name="Line 9">
              <a:extLst>
                <a:ext uri="{FF2B5EF4-FFF2-40B4-BE49-F238E27FC236}">
                  <a16:creationId xmlns:a16="http://schemas.microsoft.com/office/drawing/2014/main" xmlns="" id="{4E91CCC8-884E-4204-92EC-95B46974702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7" name="Line 10">
              <a:extLst>
                <a:ext uri="{FF2B5EF4-FFF2-40B4-BE49-F238E27FC236}">
                  <a16:creationId xmlns:a16="http://schemas.microsoft.com/office/drawing/2014/main" xmlns="" id="{FEA548DD-A5C3-4E2C-9D51-13836F317E3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8" name="Freeform 11">
              <a:extLst>
                <a:ext uri="{FF2B5EF4-FFF2-40B4-BE49-F238E27FC236}">
                  <a16:creationId xmlns:a16="http://schemas.microsoft.com/office/drawing/2014/main" xmlns="" id="{A9C4E95C-2029-4109-9944-2E1CD39322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6" name="Group 168">
            <a:extLst>
              <a:ext uri="{FF2B5EF4-FFF2-40B4-BE49-F238E27FC236}">
                <a16:creationId xmlns:a16="http://schemas.microsoft.com/office/drawing/2014/main" xmlns="" id="{0C909575-F7D8-4F72-BEC6-906FFE823765}"/>
              </a:ext>
            </a:extLst>
          </p:cNvPr>
          <p:cNvGrpSpPr/>
          <p:nvPr/>
        </p:nvGrpSpPr>
        <p:grpSpPr>
          <a:xfrm>
            <a:off x="2655521" y="1657323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170" name="Freeform 6">
              <a:extLst>
                <a:ext uri="{FF2B5EF4-FFF2-40B4-BE49-F238E27FC236}">
                  <a16:creationId xmlns:a16="http://schemas.microsoft.com/office/drawing/2014/main" xmlns="" id="{C4659FBA-E6B1-4D77-8540-F6FBD34C69E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1" name="Freeform 7">
              <a:extLst>
                <a:ext uri="{FF2B5EF4-FFF2-40B4-BE49-F238E27FC236}">
                  <a16:creationId xmlns:a16="http://schemas.microsoft.com/office/drawing/2014/main" xmlns="" id="{5E76E01E-0545-4260-AAE1-045380788C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2" name="Line 9">
              <a:extLst>
                <a:ext uri="{FF2B5EF4-FFF2-40B4-BE49-F238E27FC236}">
                  <a16:creationId xmlns:a16="http://schemas.microsoft.com/office/drawing/2014/main" xmlns="" id="{DDF7C93E-34D6-4E1F-9C76-64F81AE082D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3" name="Line 10">
              <a:extLst>
                <a:ext uri="{FF2B5EF4-FFF2-40B4-BE49-F238E27FC236}">
                  <a16:creationId xmlns:a16="http://schemas.microsoft.com/office/drawing/2014/main" xmlns="" id="{38528A31-FD9B-4497-8DF8-90D930FB8FD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4" name="Freeform 11">
              <a:extLst>
                <a:ext uri="{FF2B5EF4-FFF2-40B4-BE49-F238E27FC236}">
                  <a16:creationId xmlns:a16="http://schemas.microsoft.com/office/drawing/2014/main" xmlns="" id="{519F0D54-1E69-4040-8D9F-8B95856D11B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7" name="Group 174">
            <a:extLst>
              <a:ext uri="{FF2B5EF4-FFF2-40B4-BE49-F238E27FC236}">
                <a16:creationId xmlns:a16="http://schemas.microsoft.com/office/drawing/2014/main" xmlns="" id="{FFEF53C3-2FB3-412E-B591-8B2849561B4D}"/>
              </a:ext>
            </a:extLst>
          </p:cNvPr>
          <p:cNvGrpSpPr/>
          <p:nvPr/>
        </p:nvGrpSpPr>
        <p:grpSpPr>
          <a:xfrm>
            <a:off x="1993134" y="1959170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176" name="Freeform 6">
              <a:extLst>
                <a:ext uri="{FF2B5EF4-FFF2-40B4-BE49-F238E27FC236}">
                  <a16:creationId xmlns:a16="http://schemas.microsoft.com/office/drawing/2014/main" xmlns="" id="{10F93788-D80D-49E1-A0F1-6A1BF9C0EB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7" name="Freeform 7">
              <a:extLst>
                <a:ext uri="{FF2B5EF4-FFF2-40B4-BE49-F238E27FC236}">
                  <a16:creationId xmlns:a16="http://schemas.microsoft.com/office/drawing/2014/main" xmlns="" id="{C83DDB38-6F83-4DCC-A810-23B7D873681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8" name="Line 9">
              <a:extLst>
                <a:ext uri="{FF2B5EF4-FFF2-40B4-BE49-F238E27FC236}">
                  <a16:creationId xmlns:a16="http://schemas.microsoft.com/office/drawing/2014/main" xmlns="" id="{E693B820-8160-47E3-9B45-57A2EE4AD09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9" name="Line 10">
              <a:extLst>
                <a:ext uri="{FF2B5EF4-FFF2-40B4-BE49-F238E27FC236}">
                  <a16:creationId xmlns:a16="http://schemas.microsoft.com/office/drawing/2014/main" xmlns="" id="{828718E9-98DC-45C2-BF91-DB0A7479DC0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0" name="Freeform 11">
              <a:extLst>
                <a:ext uri="{FF2B5EF4-FFF2-40B4-BE49-F238E27FC236}">
                  <a16:creationId xmlns:a16="http://schemas.microsoft.com/office/drawing/2014/main" xmlns="" id="{8B5BAD78-4433-40FA-BFF2-D9AA5778C98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8" name="Group 180">
            <a:extLst>
              <a:ext uri="{FF2B5EF4-FFF2-40B4-BE49-F238E27FC236}">
                <a16:creationId xmlns:a16="http://schemas.microsoft.com/office/drawing/2014/main" xmlns="" id="{3F0F0FBC-CF42-47F4-93BA-ADD1DE9439B2}"/>
              </a:ext>
            </a:extLst>
          </p:cNvPr>
          <p:cNvGrpSpPr/>
          <p:nvPr/>
        </p:nvGrpSpPr>
        <p:grpSpPr>
          <a:xfrm>
            <a:off x="1460296" y="2680897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182" name="Freeform 6">
              <a:extLst>
                <a:ext uri="{FF2B5EF4-FFF2-40B4-BE49-F238E27FC236}">
                  <a16:creationId xmlns:a16="http://schemas.microsoft.com/office/drawing/2014/main" xmlns="" id="{1156C318-2B66-4BC8-9A29-AA36638BF14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3" name="Freeform 7">
              <a:extLst>
                <a:ext uri="{FF2B5EF4-FFF2-40B4-BE49-F238E27FC236}">
                  <a16:creationId xmlns:a16="http://schemas.microsoft.com/office/drawing/2014/main" xmlns="" id="{A49B0ED1-A7CD-4176-9894-DDDF425075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4" name="Line 9">
              <a:extLst>
                <a:ext uri="{FF2B5EF4-FFF2-40B4-BE49-F238E27FC236}">
                  <a16:creationId xmlns:a16="http://schemas.microsoft.com/office/drawing/2014/main" xmlns="" id="{C17C8B42-5537-4C86-9CAE-CDD6D385762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5" name="Line 10">
              <a:extLst>
                <a:ext uri="{FF2B5EF4-FFF2-40B4-BE49-F238E27FC236}">
                  <a16:creationId xmlns:a16="http://schemas.microsoft.com/office/drawing/2014/main" xmlns="" id="{90E20DDA-430D-4EB2-990B-C47FC6ED12C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6" name="Freeform 11">
              <a:extLst>
                <a:ext uri="{FF2B5EF4-FFF2-40B4-BE49-F238E27FC236}">
                  <a16:creationId xmlns:a16="http://schemas.microsoft.com/office/drawing/2014/main" xmlns="" id="{C70A02F3-A35C-4041-92C7-7BC453223FAE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9" name="Group 186">
            <a:extLst>
              <a:ext uri="{FF2B5EF4-FFF2-40B4-BE49-F238E27FC236}">
                <a16:creationId xmlns:a16="http://schemas.microsoft.com/office/drawing/2014/main" xmlns="" id="{4E470234-80A5-46C3-A571-62C021E383F3}"/>
              </a:ext>
            </a:extLst>
          </p:cNvPr>
          <p:cNvGrpSpPr/>
          <p:nvPr/>
        </p:nvGrpSpPr>
        <p:grpSpPr>
          <a:xfrm>
            <a:off x="1509838" y="3686074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188" name="Freeform 6">
              <a:extLst>
                <a:ext uri="{FF2B5EF4-FFF2-40B4-BE49-F238E27FC236}">
                  <a16:creationId xmlns:a16="http://schemas.microsoft.com/office/drawing/2014/main" xmlns="" id="{2CCEA151-7BE3-4010-893D-B7F15B9E7C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9" name="Freeform 7">
              <a:extLst>
                <a:ext uri="{FF2B5EF4-FFF2-40B4-BE49-F238E27FC236}">
                  <a16:creationId xmlns:a16="http://schemas.microsoft.com/office/drawing/2014/main" xmlns="" id="{78C4112D-F4E0-40B0-AA2F-BD078C42120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0" name="Line 9">
              <a:extLst>
                <a:ext uri="{FF2B5EF4-FFF2-40B4-BE49-F238E27FC236}">
                  <a16:creationId xmlns:a16="http://schemas.microsoft.com/office/drawing/2014/main" xmlns="" id="{E0D703B7-A832-4AA0-A1C5-FE4787AF1A5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1" name="Line 10">
              <a:extLst>
                <a:ext uri="{FF2B5EF4-FFF2-40B4-BE49-F238E27FC236}">
                  <a16:creationId xmlns:a16="http://schemas.microsoft.com/office/drawing/2014/main" xmlns="" id="{54E8FA48-21FD-4B20-8647-5CE775F199C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2" name="Freeform 11">
              <a:extLst>
                <a:ext uri="{FF2B5EF4-FFF2-40B4-BE49-F238E27FC236}">
                  <a16:creationId xmlns:a16="http://schemas.microsoft.com/office/drawing/2014/main" xmlns="" id="{59B83061-0124-4F4D-823D-998D85C43B1F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0" name="Group 192">
            <a:extLst>
              <a:ext uri="{FF2B5EF4-FFF2-40B4-BE49-F238E27FC236}">
                <a16:creationId xmlns:a16="http://schemas.microsoft.com/office/drawing/2014/main" xmlns="" id="{4E5DB08E-491D-4FF8-8B2D-079FFA1319E7}"/>
              </a:ext>
            </a:extLst>
          </p:cNvPr>
          <p:cNvGrpSpPr/>
          <p:nvPr/>
        </p:nvGrpSpPr>
        <p:grpSpPr>
          <a:xfrm>
            <a:off x="1936376" y="4482950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194" name="Freeform 6">
              <a:extLst>
                <a:ext uri="{FF2B5EF4-FFF2-40B4-BE49-F238E27FC236}">
                  <a16:creationId xmlns:a16="http://schemas.microsoft.com/office/drawing/2014/main" xmlns="" id="{C814DB66-FE13-43A5-BE56-3CE79E1D11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5" name="Freeform 7">
              <a:extLst>
                <a:ext uri="{FF2B5EF4-FFF2-40B4-BE49-F238E27FC236}">
                  <a16:creationId xmlns:a16="http://schemas.microsoft.com/office/drawing/2014/main" xmlns="" id="{8192E1D0-325B-4A1D-8ACB-825E626B1F3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6" name="Line 9">
              <a:extLst>
                <a:ext uri="{FF2B5EF4-FFF2-40B4-BE49-F238E27FC236}">
                  <a16:creationId xmlns:a16="http://schemas.microsoft.com/office/drawing/2014/main" xmlns="" id="{AB7CB04A-6C8F-4B59-8A86-805109EF39F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7" name="Line 10">
              <a:extLst>
                <a:ext uri="{FF2B5EF4-FFF2-40B4-BE49-F238E27FC236}">
                  <a16:creationId xmlns:a16="http://schemas.microsoft.com/office/drawing/2014/main" xmlns="" id="{C80A887F-B801-46E2-B043-04D7B19D507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8" name="Freeform 11">
              <a:extLst>
                <a:ext uri="{FF2B5EF4-FFF2-40B4-BE49-F238E27FC236}">
                  <a16:creationId xmlns:a16="http://schemas.microsoft.com/office/drawing/2014/main" xmlns="" id="{F6114929-C418-4BCC-A394-77E0DB619C2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1" name="Group 198">
            <a:extLst>
              <a:ext uri="{FF2B5EF4-FFF2-40B4-BE49-F238E27FC236}">
                <a16:creationId xmlns:a16="http://schemas.microsoft.com/office/drawing/2014/main" xmlns="" id="{20810C6C-D6C8-435C-8368-15D4042E3229}"/>
              </a:ext>
            </a:extLst>
          </p:cNvPr>
          <p:cNvGrpSpPr/>
          <p:nvPr/>
        </p:nvGrpSpPr>
        <p:grpSpPr>
          <a:xfrm>
            <a:off x="2771953" y="4815482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200" name="Freeform 6">
              <a:extLst>
                <a:ext uri="{FF2B5EF4-FFF2-40B4-BE49-F238E27FC236}">
                  <a16:creationId xmlns:a16="http://schemas.microsoft.com/office/drawing/2014/main" xmlns="" id="{451BCB7F-9511-42DB-BE75-BC9EF8AEA35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1" name="Freeform 7">
              <a:extLst>
                <a:ext uri="{FF2B5EF4-FFF2-40B4-BE49-F238E27FC236}">
                  <a16:creationId xmlns:a16="http://schemas.microsoft.com/office/drawing/2014/main" xmlns="" id="{09926F74-EAB2-4A05-BD15-A10885D4EBA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2" name="Line 9">
              <a:extLst>
                <a:ext uri="{FF2B5EF4-FFF2-40B4-BE49-F238E27FC236}">
                  <a16:creationId xmlns:a16="http://schemas.microsoft.com/office/drawing/2014/main" xmlns="" id="{662D1D08-EA1A-4BD7-BC1C-01A1E02F200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3" name="Line 10">
              <a:extLst>
                <a:ext uri="{FF2B5EF4-FFF2-40B4-BE49-F238E27FC236}">
                  <a16:creationId xmlns:a16="http://schemas.microsoft.com/office/drawing/2014/main" xmlns="" id="{DE2EF8FA-FD2E-4504-9706-48E4415B445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4" name="Freeform 11">
              <a:extLst>
                <a:ext uri="{FF2B5EF4-FFF2-40B4-BE49-F238E27FC236}">
                  <a16:creationId xmlns:a16="http://schemas.microsoft.com/office/drawing/2014/main" xmlns="" id="{94AB95B0-7352-4EDD-8F97-C19539A02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2" name="Group 204">
            <a:extLst>
              <a:ext uri="{FF2B5EF4-FFF2-40B4-BE49-F238E27FC236}">
                <a16:creationId xmlns:a16="http://schemas.microsoft.com/office/drawing/2014/main" xmlns="" id="{AE4DEDBA-101A-44A7-A6AD-CFCE46AC59C2}"/>
              </a:ext>
            </a:extLst>
          </p:cNvPr>
          <p:cNvGrpSpPr/>
          <p:nvPr/>
        </p:nvGrpSpPr>
        <p:grpSpPr>
          <a:xfrm>
            <a:off x="3556871" y="4684182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206" name="Freeform 6">
              <a:extLst>
                <a:ext uri="{FF2B5EF4-FFF2-40B4-BE49-F238E27FC236}">
                  <a16:creationId xmlns:a16="http://schemas.microsoft.com/office/drawing/2014/main" xmlns="" id="{7B990CFD-5DAC-483A-AE2A-75F91B5E1D5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7" name="Freeform 7">
              <a:extLst>
                <a:ext uri="{FF2B5EF4-FFF2-40B4-BE49-F238E27FC236}">
                  <a16:creationId xmlns:a16="http://schemas.microsoft.com/office/drawing/2014/main" xmlns="" id="{F91A12E7-D767-4036-964E-3149DD341649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8" name="Line 9">
              <a:extLst>
                <a:ext uri="{FF2B5EF4-FFF2-40B4-BE49-F238E27FC236}">
                  <a16:creationId xmlns:a16="http://schemas.microsoft.com/office/drawing/2014/main" xmlns="" id="{631AA228-1A11-4CDB-BF07-4BC4996E55A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9" name="Line 10">
              <a:extLst>
                <a:ext uri="{FF2B5EF4-FFF2-40B4-BE49-F238E27FC236}">
                  <a16:creationId xmlns:a16="http://schemas.microsoft.com/office/drawing/2014/main" xmlns="" id="{4B194A23-1A40-496E-B797-12566033D66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0" name="Freeform 11">
              <a:extLst>
                <a:ext uri="{FF2B5EF4-FFF2-40B4-BE49-F238E27FC236}">
                  <a16:creationId xmlns:a16="http://schemas.microsoft.com/office/drawing/2014/main" xmlns="" id="{DACA4679-03AF-4345-A849-EDC76396DC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3" name="Group 318">
            <a:extLst>
              <a:ext uri="{FF2B5EF4-FFF2-40B4-BE49-F238E27FC236}">
                <a16:creationId xmlns:a16="http://schemas.microsoft.com/office/drawing/2014/main" xmlns="" id="{C3CDB95C-F010-4750-9D73-D920EB309654}"/>
              </a:ext>
            </a:extLst>
          </p:cNvPr>
          <p:cNvGrpSpPr/>
          <p:nvPr/>
        </p:nvGrpSpPr>
        <p:grpSpPr>
          <a:xfrm>
            <a:off x="3468807" y="3434368"/>
            <a:ext cx="306170" cy="752558"/>
            <a:chOff x="3046413" y="2012950"/>
            <a:chExt cx="1851025" cy="4549776"/>
          </a:xfrm>
          <a:solidFill>
            <a:schemeClr val="accent4"/>
          </a:solidFill>
        </p:grpSpPr>
        <p:sp>
          <p:nvSpPr>
            <p:cNvPr id="320" name="Freeform 6">
              <a:extLst>
                <a:ext uri="{FF2B5EF4-FFF2-40B4-BE49-F238E27FC236}">
                  <a16:creationId xmlns:a16="http://schemas.microsoft.com/office/drawing/2014/main" xmlns="" id="{BCA179BB-7B71-415B-8EF5-D4AEBF2872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1" name="Freeform 7">
              <a:extLst>
                <a:ext uri="{FF2B5EF4-FFF2-40B4-BE49-F238E27FC236}">
                  <a16:creationId xmlns:a16="http://schemas.microsoft.com/office/drawing/2014/main" xmlns="" id="{C86DAF0C-6447-49A7-AC57-7D59747ABCD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2" name="Line 9">
              <a:extLst>
                <a:ext uri="{FF2B5EF4-FFF2-40B4-BE49-F238E27FC236}">
                  <a16:creationId xmlns:a16="http://schemas.microsoft.com/office/drawing/2014/main" xmlns="" id="{89C5B798-E90E-4D7F-A040-C9F0A0DBDC4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3" name="Line 10">
              <a:extLst>
                <a:ext uri="{FF2B5EF4-FFF2-40B4-BE49-F238E27FC236}">
                  <a16:creationId xmlns:a16="http://schemas.microsoft.com/office/drawing/2014/main" xmlns="" id="{2316D928-49A1-49B8-B9C5-6261A254AC9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4" name="Freeform 11">
              <a:extLst>
                <a:ext uri="{FF2B5EF4-FFF2-40B4-BE49-F238E27FC236}">
                  <a16:creationId xmlns:a16="http://schemas.microsoft.com/office/drawing/2014/main" xmlns="" id="{551076A4-6A3B-40EA-817F-F5D313EA82D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4" name="Group 324">
            <a:extLst>
              <a:ext uri="{FF2B5EF4-FFF2-40B4-BE49-F238E27FC236}">
                <a16:creationId xmlns:a16="http://schemas.microsoft.com/office/drawing/2014/main" xmlns="" id="{4AEE3561-F709-4255-9EE8-4622358BF65E}"/>
              </a:ext>
            </a:extLst>
          </p:cNvPr>
          <p:cNvGrpSpPr/>
          <p:nvPr/>
        </p:nvGrpSpPr>
        <p:grpSpPr>
          <a:xfrm>
            <a:off x="3155134" y="2881560"/>
            <a:ext cx="306170" cy="752558"/>
            <a:chOff x="3046413" y="2012950"/>
            <a:chExt cx="1851025" cy="4549776"/>
          </a:xfrm>
          <a:solidFill>
            <a:schemeClr val="accent4"/>
          </a:solidFill>
        </p:grpSpPr>
        <p:sp>
          <p:nvSpPr>
            <p:cNvPr id="326" name="Freeform 6">
              <a:extLst>
                <a:ext uri="{FF2B5EF4-FFF2-40B4-BE49-F238E27FC236}">
                  <a16:creationId xmlns:a16="http://schemas.microsoft.com/office/drawing/2014/main" xmlns="" id="{2F2D3BC9-6BD0-4294-A02C-1F85CE026FC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7" name="Freeform 7">
              <a:extLst>
                <a:ext uri="{FF2B5EF4-FFF2-40B4-BE49-F238E27FC236}">
                  <a16:creationId xmlns:a16="http://schemas.microsoft.com/office/drawing/2014/main" xmlns="" id="{D7ABD8DD-DB5B-4808-8DF3-32564E3B0FD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8" name="Line 9">
              <a:extLst>
                <a:ext uri="{FF2B5EF4-FFF2-40B4-BE49-F238E27FC236}">
                  <a16:creationId xmlns:a16="http://schemas.microsoft.com/office/drawing/2014/main" xmlns="" id="{831D25C0-629B-43C6-B221-065F795783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9" name="Line 10">
              <a:extLst>
                <a:ext uri="{FF2B5EF4-FFF2-40B4-BE49-F238E27FC236}">
                  <a16:creationId xmlns:a16="http://schemas.microsoft.com/office/drawing/2014/main" xmlns="" id="{9057CAA9-A1D3-419F-A3FA-D6F8DCD7CEF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0" name="Freeform 11">
              <a:extLst>
                <a:ext uri="{FF2B5EF4-FFF2-40B4-BE49-F238E27FC236}">
                  <a16:creationId xmlns:a16="http://schemas.microsoft.com/office/drawing/2014/main" xmlns="" id="{B8126706-52FA-4833-9460-29A9522FE1D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828" name="TextBox 827">
            <a:extLst>
              <a:ext uri="{FF2B5EF4-FFF2-40B4-BE49-F238E27FC236}">
                <a16:creationId xmlns:a16="http://schemas.microsoft.com/office/drawing/2014/main" xmlns="" id="{0A2C4566-55A1-4A8A-96F4-C951F54DD3DB}"/>
              </a:ext>
            </a:extLst>
          </p:cNvPr>
          <p:cNvSpPr txBox="1"/>
          <p:nvPr/>
        </p:nvSpPr>
        <p:spPr>
          <a:xfrm>
            <a:off x="7208323" y="1323949"/>
            <a:ext cx="422761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pl-PL" sz="2000" b="1" dirty="0" smtClean="0">
                <a:latin typeface="Noto Sans" panose="020B0502040504020204"/>
                <a:ea typeface="Noto Sans" panose="020B0502040504020204" pitchFamily="34"/>
                <a:cs typeface="Noto Sans" panose="020B0502040504020204" pitchFamily="34"/>
              </a:rPr>
              <a:t> Nigdy nie pływałem na pontonie</a:t>
            </a:r>
            <a:endParaRPr kumimoji="0" lang="pl-PL" sz="2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  <a:p>
            <a:pPr lvl="0" algn="ctr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pl-PL" sz="2000" b="1" dirty="0" smtClean="0">
                <a:latin typeface="Noto Sans" panose="020B0502040504020204"/>
                <a:ea typeface="Noto Sans" panose="020B0502040504020204" pitchFamily="34"/>
                <a:cs typeface="Noto Sans" panose="020B0502040504020204" pitchFamily="34"/>
              </a:rPr>
              <a:t> Nie potrafię pływać</a:t>
            </a:r>
            <a:endParaRPr kumimoji="0" lang="pl-PL" sz="2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  <a:p>
            <a:pPr lvl="0" algn="ctr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pl-PL" sz="2000" b="1" dirty="0" smtClean="0">
                <a:latin typeface="Noto Sans" panose="020B0502040504020204"/>
                <a:ea typeface="Noto Sans" panose="020B0502040504020204" pitchFamily="34"/>
                <a:cs typeface="Noto Sans" panose="020B0502040504020204" pitchFamily="34"/>
              </a:rPr>
              <a:t>Jak dostanę się spowrotem</a:t>
            </a:r>
          </a:p>
          <a:p>
            <a:pPr lvl="0" algn="ctr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pl-PL" sz="2000" b="1" dirty="0" smtClean="0">
                <a:latin typeface="Noto Sans" panose="020B0502040504020204"/>
                <a:ea typeface="Noto Sans" panose="020B0502040504020204" pitchFamily="34"/>
                <a:cs typeface="Noto Sans" panose="020B0502040504020204" pitchFamily="34"/>
              </a:rPr>
              <a:t>Nie wiem jak dojechać</a:t>
            </a:r>
          </a:p>
          <a:p>
            <a:pPr lvl="0" algn="ctr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pl-PL" sz="2000" b="1" dirty="0" smtClean="0">
                <a:latin typeface="Noto Sans" panose="020B0502040504020204"/>
                <a:ea typeface="Noto Sans" panose="020B0502040504020204" pitchFamily="34"/>
                <a:cs typeface="Noto Sans" panose="020B0502040504020204" pitchFamily="34"/>
              </a:rPr>
              <a:t>Podróżuję z rodziną </a:t>
            </a:r>
          </a:p>
          <a:p>
            <a:pPr lvl="0" algn="ctr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pl-PL" sz="2000" b="1" dirty="0" smtClean="0">
                <a:latin typeface="Noto Sans" panose="020B0502040504020204"/>
                <a:ea typeface="Noto Sans" panose="020B0502040504020204" pitchFamily="34"/>
                <a:cs typeface="Noto Sans" panose="020B0502040504020204" pitchFamily="34"/>
              </a:rPr>
              <a:t> Mamy małe dziecko</a:t>
            </a:r>
          </a:p>
          <a:p>
            <a:pPr lvl="0" algn="ctr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pl-PL" sz="2000" b="1" dirty="0" smtClean="0">
                <a:latin typeface="Noto Sans" panose="020B0502040504020204"/>
                <a:ea typeface="Noto Sans" panose="020B0502040504020204" pitchFamily="34"/>
                <a:cs typeface="Noto Sans" panose="020B0502040504020204" pitchFamily="34"/>
              </a:rPr>
              <a:t>Mogę zabrać psa?</a:t>
            </a:r>
          </a:p>
          <a:p>
            <a:pPr lvl="0" algn="ctr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pl-PL" sz="2000" b="1" dirty="0" smtClean="0">
                <a:latin typeface="Noto Sans" panose="020B0502040504020204"/>
                <a:ea typeface="Noto Sans" panose="020B0502040504020204" pitchFamily="34"/>
                <a:cs typeface="Noto Sans" panose="020B0502040504020204" pitchFamily="34"/>
              </a:rPr>
              <a:t>Mamy osobę niepełnosprawną </a:t>
            </a:r>
          </a:p>
          <a:p>
            <a:pPr lvl="0" algn="ctr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pl-PL" sz="2000" b="1" dirty="0" smtClean="0">
                <a:latin typeface="Noto Sans" panose="020B0502040504020204"/>
                <a:ea typeface="Noto Sans" panose="020B0502040504020204" pitchFamily="34"/>
                <a:cs typeface="Noto Sans" panose="020B0502040504020204" pitchFamily="34"/>
              </a:rPr>
              <a:t>Nie zgubie się na rzece?</a:t>
            </a:r>
          </a:p>
          <a:p>
            <a:pPr lvl="0" algn="ctr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pl-PL" sz="2000" b="1" dirty="0" smtClean="0">
                <a:latin typeface="Noto Sans" panose="020B0502040504020204"/>
                <a:ea typeface="Noto Sans" panose="020B0502040504020204" pitchFamily="34"/>
                <a:cs typeface="Noto Sans" panose="020B0502040504020204" pitchFamily="34"/>
              </a:rPr>
              <a:t>Ile zapłace za parking?</a:t>
            </a:r>
          </a:p>
          <a:p>
            <a:pPr lvl="0" algn="ctr">
              <a:buFont typeface="Arial" pitchFamily="34" charset="0"/>
              <a:buChar char="•"/>
              <a:defRPr/>
            </a:pPr>
            <a:endParaRPr lang="pl-PL" sz="2400" b="1" dirty="0" smtClean="0"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  <a:p>
            <a:pPr lvl="0" algn="ctr">
              <a:buFont typeface="Arial" pitchFamily="34" charset="0"/>
              <a:buChar char="•"/>
              <a:defRPr/>
            </a:pPr>
            <a:endParaRPr lang="pl-PL" sz="2400" b="1" dirty="0" smtClean="0"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  <a:p>
            <a:pPr lvl="0" algn="ctr">
              <a:defRPr/>
            </a:pPr>
            <a:endParaRPr lang="pl-PL" sz="2400" b="1" dirty="0" smtClean="0"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  <a:p>
            <a:pPr lvl="0" algn="ctr">
              <a:defRPr/>
            </a:pPr>
            <a:endParaRPr lang="pl-PL" sz="2400" b="1" dirty="0" smtClean="0"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35" name="Group 150">
            <a:extLst>
              <a:ext uri="{FF2B5EF4-FFF2-40B4-BE49-F238E27FC236}">
                <a16:creationId xmlns:a16="http://schemas.microsoft.com/office/drawing/2014/main" xmlns="" id="{24C9C0E6-96DF-4C7D-A24D-F5740951E470}"/>
              </a:ext>
            </a:extLst>
          </p:cNvPr>
          <p:cNvGrpSpPr/>
          <p:nvPr/>
        </p:nvGrpSpPr>
        <p:grpSpPr>
          <a:xfrm>
            <a:off x="4391144" y="2743135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152" name="Freeform 6">
              <a:extLst>
                <a:ext uri="{FF2B5EF4-FFF2-40B4-BE49-F238E27FC236}">
                  <a16:creationId xmlns:a16="http://schemas.microsoft.com/office/drawing/2014/main" xmlns="" id="{59AA1E75-8532-4B5C-A5FD-E6AF918E9A2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3" name="Freeform 7">
              <a:extLst>
                <a:ext uri="{FF2B5EF4-FFF2-40B4-BE49-F238E27FC236}">
                  <a16:creationId xmlns:a16="http://schemas.microsoft.com/office/drawing/2014/main" xmlns="" id="{E908DF6B-CE63-4A28-9BB8-3D466D1F3A8B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4" name="Line 9">
              <a:extLst>
                <a:ext uri="{FF2B5EF4-FFF2-40B4-BE49-F238E27FC236}">
                  <a16:creationId xmlns:a16="http://schemas.microsoft.com/office/drawing/2014/main" xmlns="" id="{C82EE3B1-4684-402D-BEA4-A7C7FD5C2C9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5" name="Line 10">
              <a:extLst>
                <a:ext uri="{FF2B5EF4-FFF2-40B4-BE49-F238E27FC236}">
                  <a16:creationId xmlns:a16="http://schemas.microsoft.com/office/drawing/2014/main" xmlns="" id="{9D40093C-8027-40F4-A2B7-3CD632DA415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6" name="Freeform 11">
              <a:extLst>
                <a:ext uri="{FF2B5EF4-FFF2-40B4-BE49-F238E27FC236}">
                  <a16:creationId xmlns:a16="http://schemas.microsoft.com/office/drawing/2014/main" xmlns="" id="{6B3E4638-35C4-41E2-A6EA-B9EE55116B0E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6" name="Group 210">
            <a:extLst>
              <a:ext uri="{FF2B5EF4-FFF2-40B4-BE49-F238E27FC236}">
                <a16:creationId xmlns:a16="http://schemas.microsoft.com/office/drawing/2014/main" xmlns="" id="{E8071AB2-5488-4425-8C0E-E377103B0A5C}"/>
              </a:ext>
            </a:extLst>
          </p:cNvPr>
          <p:cNvGrpSpPr/>
          <p:nvPr/>
        </p:nvGrpSpPr>
        <p:grpSpPr>
          <a:xfrm>
            <a:off x="4145624" y="4173760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212" name="Freeform 6">
              <a:extLst>
                <a:ext uri="{FF2B5EF4-FFF2-40B4-BE49-F238E27FC236}">
                  <a16:creationId xmlns:a16="http://schemas.microsoft.com/office/drawing/2014/main" xmlns="" id="{3CA67101-4689-47F2-A040-2B52A6F1A1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3" name="Freeform 7">
              <a:extLst>
                <a:ext uri="{FF2B5EF4-FFF2-40B4-BE49-F238E27FC236}">
                  <a16:creationId xmlns:a16="http://schemas.microsoft.com/office/drawing/2014/main" xmlns="" id="{B24B2800-29A4-4784-9E40-C9A8C318F62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4" name="Line 9">
              <a:extLst>
                <a:ext uri="{FF2B5EF4-FFF2-40B4-BE49-F238E27FC236}">
                  <a16:creationId xmlns:a16="http://schemas.microsoft.com/office/drawing/2014/main" xmlns="" id="{F1E6FE12-DD68-4D91-A6DA-4255616D212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5" name="Line 10">
              <a:extLst>
                <a:ext uri="{FF2B5EF4-FFF2-40B4-BE49-F238E27FC236}">
                  <a16:creationId xmlns:a16="http://schemas.microsoft.com/office/drawing/2014/main" xmlns="" id="{E6A94671-3299-4EF5-AF10-4101E55AB44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6" name="Freeform 11">
              <a:extLst>
                <a:ext uri="{FF2B5EF4-FFF2-40B4-BE49-F238E27FC236}">
                  <a16:creationId xmlns:a16="http://schemas.microsoft.com/office/drawing/2014/main" xmlns="" id="{9B59B673-0132-413A-B5C5-187F1427DEF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7" name="Group 216">
            <a:extLst>
              <a:ext uri="{FF2B5EF4-FFF2-40B4-BE49-F238E27FC236}">
                <a16:creationId xmlns:a16="http://schemas.microsoft.com/office/drawing/2014/main" xmlns="" id="{38294321-C704-4D7A-B51E-5CC502C6D20F}"/>
              </a:ext>
            </a:extLst>
          </p:cNvPr>
          <p:cNvGrpSpPr/>
          <p:nvPr/>
        </p:nvGrpSpPr>
        <p:grpSpPr>
          <a:xfrm>
            <a:off x="4600964" y="3602443"/>
            <a:ext cx="306170" cy="752558"/>
            <a:chOff x="3046413" y="2012950"/>
            <a:chExt cx="1851025" cy="4549776"/>
          </a:xfrm>
          <a:solidFill>
            <a:schemeClr val="tx1"/>
          </a:solidFill>
        </p:grpSpPr>
        <p:sp>
          <p:nvSpPr>
            <p:cNvPr id="218" name="Freeform 6">
              <a:extLst>
                <a:ext uri="{FF2B5EF4-FFF2-40B4-BE49-F238E27FC236}">
                  <a16:creationId xmlns:a16="http://schemas.microsoft.com/office/drawing/2014/main" xmlns="" id="{F192CF9D-C9AD-48B4-9FC5-6AFF2BE2F16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5" y="2012950"/>
              <a:ext cx="776287" cy="757238"/>
            </a:xfrm>
            <a:custGeom>
              <a:avLst/>
              <a:gdLst>
                <a:gd name="T0" fmla="*/ 77 w 244"/>
                <a:gd name="T1" fmla="*/ 229 h 238"/>
                <a:gd name="T2" fmla="*/ 128 w 244"/>
                <a:gd name="T3" fmla="*/ 237 h 238"/>
                <a:gd name="T4" fmla="*/ 172 w 244"/>
                <a:gd name="T5" fmla="*/ 227 h 238"/>
                <a:gd name="T6" fmla="*/ 214 w 244"/>
                <a:gd name="T7" fmla="*/ 198 h 238"/>
                <a:gd name="T8" fmla="*/ 244 w 244"/>
                <a:gd name="T9" fmla="*/ 118 h 238"/>
                <a:gd name="T10" fmla="*/ 222 w 244"/>
                <a:gd name="T11" fmla="*/ 52 h 238"/>
                <a:gd name="T12" fmla="*/ 116 w 244"/>
                <a:gd name="T13" fmla="*/ 2 h 238"/>
                <a:gd name="T14" fmla="*/ 61 w 244"/>
                <a:gd name="T15" fmla="*/ 17 h 238"/>
                <a:gd name="T16" fmla="*/ 13 w 244"/>
                <a:gd name="T17" fmla="*/ 68 h 238"/>
                <a:gd name="T18" fmla="*/ 0 w 244"/>
                <a:gd name="T19" fmla="*/ 121 h 238"/>
                <a:gd name="T20" fmla="*/ 13 w 244"/>
                <a:gd name="T21" fmla="*/ 173 h 238"/>
                <a:gd name="T22" fmla="*/ 77 w 244"/>
                <a:gd name="T23" fmla="*/ 22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4" h="238">
                  <a:moveTo>
                    <a:pt x="77" y="229"/>
                  </a:moveTo>
                  <a:cubicBezTo>
                    <a:pt x="93" y="236"/>
                    <a:pt x="110" y="238"/>
                    <a:pt x="128" y="237"/>
                  </a:cubicBezTo>
                  <a:cubicBezTo>
                    <a:pt x="143" y="236"/>
                    <a:pt x="158" y="233"/>
                    <a:pt x="172" y="227"/>
                  </a:cubicBezTo>
                  <a:cubicBezTo>
                    <a:pt x="188" y="220"/>
                    <a:pt x="202" y="211"/>
                    <a:pt x="214" y="198"/>
                  </a:cubicBezTo>
                  <a:cubicBezTo>
                    <a:pt x="234" y="175"/>
                    <a:pt x="244" y="148"/>
                    <a:pt x="244" y="118"/>
                  </a:cubicBezTo>
                  <a:cubicBezTo>
                    <a:pt x="244" y="93"/>
                    <a:pt x="237" y="71"/>
                    <a:pt x="222" y="52"/>
                  </a:cubicBezTo>
                  <a:cubicBezTo>
                    <a:pt x="197" y="19"/>
                    <a:pt x="164" y="2"/>
                    <a:pt x="116" y="2"/>
                  </a:cubicBezTo>
                  <a:cubicBezTo>
                    <a:pt x="97" y="0"/>
                    <a:pt x="74" y="10"/>
                    <a:pt x="61" y="17"/>
                  </a:cubicBezTo>
                  <a:cubicBezTo>
                    <a:pt x="40" y="29"/>
                    <a:pt x="24" y="46"/>
                    <a:pt x="13" y="68"/>
                  </a:cubicBezTo>
                  <a:cubicBezTo>
                    <a:pt x="4" y="85"/>
                    <a:pt x="0" y="103"/>
                    <a:pt x="0" y="121"/>
                  </a:cubicBezTo>
                  <a:cubicBezTo>
                    <a:pt x="0" y="139"/>
                    <a:pt x="5" y="157"/>
                    <a:pt x="13" y="173"/>
                  </a:cubicBezTo>
                  <a:cubicBezTo>
                    <a:pt x="28" y="200"/>
                    <a:pt x="49" y="218"/>
                    <a:pt x="77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9" name="Freeform 7">
              <a:extLst>
                <a:ext uri="{FF2B5EF4-FFF2-40B4-BE49-F238E27FC236}">
                  <a16:creationId xmlns:a16="http://schemas.microsoft.com/office/drawing/2014/main" xmlns="" id="{B12C4F9A-8BA2-41B9-8AEB-CA84BE732D6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013" y="65627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0" name="Line 9">
              <a:extLst>
                <a:ext uri="{FF2B5EF4-FFF2-40B4-BE49-F238E27FC236}">
                  <a16:creationId xmlns:a16="http://schemas.microsoft.com/office/drawing/2014/main" xmlns="" id="{83F2A17E-E75E-4D8A-AFEE-897B3DA80C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1" name="Line 10">
              <a:extLst>
                <a:ext uri="{FF2B5EF4-FFF2-40B4-BE49-F238E27FC236}">
                  <a16:creationId xmlns:a16="http://schemas.microsoft.com/office/drawing/2014/main" xmlns="" id="{E2B4B833-A36D-4920-BBB4-E389D05704F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6500" y="655637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2" name="Freeform 11">
              <a:extLst>
                <a:ext uri="{FF2B5EF4-FFF2-40B4-BE49-F238E27FC236}">
                  <a16:creationId xmlns:a16="http://schemas.microsoft.com/office/drawing/2014/main" xmlns="" id="{DF0C3075-127F-4503-B3A7-C98B11576A9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413" y="2824163"/>
              <a:ext cx="1851025" cy="3738563"/>
            </a:xfrm>
            <a:custGeom>
              <a:avLst/>
              <a:gdLst>
                <a:gd name="T0" fmla="*/ 569 w 582"/>
                <a:gd name="T1" fmla="*/ 93 h 1175"/>
                <a:gd name="T2" fmla="*/ 500 w 582"/>
                <a:gd name="T3" fmla="*/ 20 h 1175"/>
                <a:gd name="T4" fmla="*/ 410 w 582"/>
                <a:gd name="T5" fmla="*/ 1 h 1175"/>
                <a:gd name="T6" fmla="*/ 80 w 582"/>
                <a:gd name="T7" fmla="*/ 20 h 1175"/>
                <a:gd name="T8" fmla="*/ 0 w 582"/>
                <a:gd name="T9" fmla="*/ 147 h 1175"/>
                <a:gd name="T10" fmla="*/ 9 w 582"/>
                <a:gd name="T11" fmla="*/ 547 h 1175"/>
                <a:gd name="T12" fmla="*/ 100 w 582"/>
                <a:gd name="T13" fmla="*/ 542 h 1175"/>
                <a:gd name="T14" fmla="*/ 106 w 582"/>
                <a:gd name="T15" fmla="*/ 197 h 1175"/>
                <a:gd name="T16" fmla="*/ 109 w 582"/>
                <a:gd name="T17" fmla="*/ 189 h 1175"/>
                <a:gd name="T18" fmla="*/ 133 w 582"/>
                <a:gd name="T19" fmla="*/ 194 h 1175"/>
                <a:gd name="T20" fmla="*/ 133 w 582"/>
                <a:gd name="T21" fmla="*/ 968 h 1175"/>
                <a:gd name="T22" fmla="*/ 132 w 582"/>
                <a:gd name="T23" fmla="*/ 1103 h 1175"/>
                <a:gd name="T24" fmla="*/ 188 w 582"/>
                <a:gd name="T25" fmla="*/ 1173 h 1175"/>
                <a:gd name="T26" fmla="*/ 204 w 582"/>
                <a:gd name="T27" fmla="*/ 1175 h 1175"/>
                <a:gd name="T28" fmla="*/ 251 w 582"/>
                <a:gd name="T29" fmla="*/ 1158 h 1175"/>
                <a:gd name="T30" fmla="*/ 265 w 582"/>
                <a:gd name="T31" fmla="*/ 1142 h 1175"/>
                <a:gd name="T32" fmla="*/ 273 w 582"/>
                <a:gd name="T33" fmla="*/ 1123 h 1175"/>
                <a:gd name="T34" fmla="*/ 276 w 582"/>
                <a:gd name="T35" fmla="*/ 1103 h 1175"/>
                <a:gd name="T36" fmla="*/ 276 w 582"/>
                <a:gd name="T37" fmla="*/ 582 h 1175"/>
                <a:gd name="T38" fmla="*/ 281 w 582"/>
                <a:gd name="T39" fmla="*/ 572 h 1175"/>
                <a:gd name="T40" fmla="*/ 305 w 582"/>
                <a:gd name="T41" fmla="*/ 577 h 1175"/>
                <a:gd name="T42" fmla="*/ 305 w 582"/>
                <a:gd name="T43" fmla="*/ 1102 h 1175"/>
                <a:gd name="T44" fmla="*/ 305 w 582"/>
                <a:gd name="T45" fmla="*/ 1105 h 1175"/>
                <a:gd name="T46" fmla="*/ 313 w 582"/>
                <a:gd name="T47" fmla="*/ 1136 h 1175"/>
                <a:gd name="T48" fmla="*/ 361 w 582"/>
                <a:gd name="T49" fmla="*/ 1173 h 1175"/>
                <a:gd name="T50" fmla="*/ 438 w 582"/>
                <a:gd name="T51" fmla="*/ 1141 h 1175"/>
                <a:gd name="T52" fmla="*/ 441 w 582"/>
                <a:gd name="T53" fmla="*/ 1136 h 1175"/>
                <a:gd name="T54" fmla="*/ 444 w 582"/>
                <a:gd name="T55" fmla="*/ 1130 h 1175"/>
                <a:gd name="T56" fmla="*/ 449 w 582"/>
                <a:gd name="T57" fmla="*/ 1103 h 1175"/>
                <a:gd name="T58" fmla="*/ 449 w 582"/>
                <a:gd name="T59" fmla="*/ 1101 h 1175"/>
                <a:gd name="T60" fmla="*/ 449 w 582"/>
                <a:gd name="T61" fmla="*/ 194 h 1175"/>
                <a:gd name="T62" fmla="*/ 470 w 582"/>
                <a:gd name="T63" fmla="*/ 189 h 1175"/>
                <a:gd name="T64" fmla="*/ 476 w 582"/>
                <a:gd name="T65" fmla="*/ 264 h 1175"/>
                <a:gd name="T66" fmla="*/ 529 w 582"/>
                <a:gd name="T67" fmla="*/ 569 h 1175"/>
                <a:gd name="T68" fmla="*/ 582 w 582"/>
                <a:gd name="T69" fmla="*/ 517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2" h="1175">
                  <a:moveTo>
                    <a:pt x="582" y="147"/>
                  </a:moveTo>
                  <a:cubicBezTo>
                    <a:pt x="582" y="129"/>
                    <a:pt x="578" y="110"/>
                    <a:pt x="569" y="93"/>
                  </a:cubicBezTo>
                  <a:cubicBezTo>
                    <a:pt x="564" y="83"/>
                    <a:pt x="558" y="72"/>
                    <a:pt x="551" y="62"/>
                  </a:cubicBezTo>
                  <a:cubicBezTo>
                    <a:pt x="538" y="44"/>
                    <a:pt x="513" y="26"/>
                    <a:pt x="500" y="20"/>
                  </a:cubicBezTo>
                  <a:cubicBezTo>
                    <a:pt x="489" y="15"/>
                    <a:pt x="478" y="11"/>
                    <a:pt x="466" y="7"/>
                  </a:cubicBezTo>
                  <a:cubicBezTo>
                    <a:pt x="448" y="0"/>
                    <a:pt x="429" y="1"/>
                    <a:pt x="410" y="1"/>
                  </a:cubicBezTo>
                  <a:cubicBezTo>
                    <a:pt x="324" y="1"/>
                    <a:pt x="239" y="1"/>
                    <a:pt x="153" y="1"/>
                  </a:cubicBezTo>
                  <a:cubicBezTo>
                    <a:pt x="127" y="1"/>
                    <a:pt x="103" y="8"/>
                    <a:pt x="80" y="20"/>
                  </a:cubicBezTo>
                  <a:cubicBezTo>
                    <a:pt x="52" y="35"/>
                    <a:pt x="31" y="56"/>
                    <a:pt x="16" y="84"/>
                  </a:cubicBezTo>
                  <a:cubicBezTo>
                    <a:pt x="6" y="104"/>
                    <a:pt x="0" y="125"/>
                    <a:pt x="0" y="147"/>
                  </a:cubicBezTo>
                  <a:cubicBezTo>
                    <a:pt x="0" y="269"/>
                    <a:pt x="0" y="391"/>
                    <a:pt x="0" y="513"/>
                  </a:cubicBezTo>
                  <a:cubicBezTo>
                    <a:pt x="0" y="525"/>
                    <a:pt x="1" y="537"/>
                    <a:pt x="9" y="547"/>
                  </a:cubicBezTo>
                  <a:cubicBezTo>
                    <a:pt x="18" y="560"/>
                    <a:pt x="30" y="567"/>
                    <a:pt x="46" y="569"/>
                  </a:cubicBezTo>
                  <a:cubicBezTo>
                    <a:pt x="69" y="571"/>
                    <a:pt x="88" y="562"/>
                    <a:pt x="100" y="542"/>
                  </a:cubicBezTo>
                  <a:cubicBezTo>
                    <a:pt x="104" y="535"/>
                    <a:pt x="106" y="527"/>
                    <a:pt x="106" y="519"/>
                  </a:cubicBezTo>
                  <a:cubicBezTo>
                    <a:pt x="106" y="412"/>
                    <a:pt x="106" y="304"/>
                    <a:pt x="106" y="197"/>
                  </a:cubicBezTo>
                  <a:cubicBezTo>
                    <a:pt x="106" y="195"/>
                    <a:pt x="105" y="193"/>
                    <a:pt x="106" y="192"/>
                  </a:cubicBezTo>
                  <a:cubicBezTo>
                    <a:pt x="106" y="191"/>
                    <a:pt x="108" y="189"/>
                    <a:pt x="109" y="189"/>
                  </a:cubicBezTo>
                  <a:cubicBezTo>
                    <a:pt x="116" y="188"/>
                    <a:pt x="122" y="189"/>
                    <a:pt x="129" y="189"/>
                  </a:cubicBezTo>
                  <a:cubicBezTo>
                    <a:pt x="133" y="188"/>
                    <a:pt x="133" y="191"/>
                    <a:pt x="133" y="194"/>
                  </a:cubicBezTo>
                  <a:cubicBezTo>
                    <a:pt x="133" y="210"/>
                    <a:pt x="133" y="225"/>
                    <a:pt x="133" y="241"/>
                  </a:cubicBezTo>
                  <a:cubicBezTo>
                    <a:pt x="133" y="484"/>
                    <a:pt x="133" y="726"/>
                    <a:pt x="133" y="968"/>
                  </a:cubicBezTo>
                  <a:cubicBezTo>
                    <a:pt x="133" y="1012"/>
                    <a:pt x="133" y="1056"/>
                    <a:pt x="133" y="1099"/>
                  </a:cubicBezTo>
                  <a:cubicBezTo>
                    <a:pt x="133" y="1100"/>
                    <a:pt x="132" y="1102"/>
                    <a:pt x="132" y="1103"/>
                  </a:cubicBezTo>
                  <a:cubicBezTo>
                    <a:pt x="132" y="1137"/>
                    <a:pt x="156" y="1166"/>
                    <a:pt x="188" y="1173"/>
                  </a:cubicBezTo>
                  <a:cubicBezTo>
                    <a:pt x="188" y="1173"/>
                    <a:pt x="188" y="1173"/>
                    <a:pt x="188" y="1173"/>
                  </a:cubicBezTo>
                  <a:cubicBezTo>
                    <a:pt x="188" y="1173"/>
                    <a:pt x="188" y="1173"/>
                    <a:pt x="189" y="1173"/>
                  </a:cubicBezTo>
                  <a:cubicBezTo>
                    <a:pt x="194" y="1174"/>
                    <a:pt x="199" y="1175"/>
                    <a:pt x="204" y="1175"/>
                  </a:cubicBezTo>
                  <a:cubicBezTo>
                    <a:pt x="210" y="1175"/>
                    <a:pt x="215" y="1174"/>
                    <a:pt x="220" y="1173"/>
                  </a:cubicBezTo>
                  <a:cubicBezTo>
                    <a:pt x="231" y="1171"/>
                    <a:pt x="242" y="1165"/>
                    <a:pt x="251" y="1158"/>
                  </a:cubicBezTo>
                  <a:cubicBezTo>
                    <a:pt x="256" y="1154"/>
                    <a:pt x="260" y="1149"/>
                    <a:pt x="264" y="1144"/>
                  </a:cubicBezTo>
                  <a:cubicBezTo>
                    <a:pt x="264" y="1143"/>
                    <a:pt x="264" y="1142"/>
                    <a:pt x="265" y="1142"/>
                  </a:cubicBezTo>
                  <a:cubicBezTo>
                    <a:pt x="265" y="1141"/>
                    <a:pt x="266" y="1141"/>
                    <a:pt x="266" y="1140"/>
                  </a:cubicBezTo>
                  <a:cubicBezTo>
                    <a:pt x="269" y="1135"/>
                    <a:pt x="272" y="1129"/>
                    <a:pt x="273" y="1123"/>
                  </a:cubicBezTo>
                  <a:cubicBezTo>
                    <a:pt x="273" y="1123"/>
                    <a:pt x="273" y="1123"/>
                    <a:pt x="273" y="1123"/>
                  </a:cubicBezTo>
                  <a:cubicBezTo>
                    <a:pt x="275" y="1117"/>
                    <a:pt x="276" y="1110"/>
                    <a:pt x="276" y="1103"/>
                  </a:cubicBezTo>
                  <a:cubicBezTo>
                    <a:pt x="276" y="1102"/>
                    <a:pt x="276" y="1100"/>
                    <a:pt x="276" y="1099"/>
                  </a:cubicBezTo>
                  <a:cubicBezTo>
                    <a:pt x="276" y="927"/>
                    <a:pt x="276" y="754"/>
                    <a:pt x="276" y="582"/>
                  </a:cubicBezTo>
                  <a:cubicBezTo>
                    <a:pt x="276" y="581"/>
                    <a:pt x="276" y="579"/>
                    <a:pt x="276" y="578"/>
                  </a:cubicBezTo>
                  <a:cubicBezTo>
                    <a:pt x="276" y="574"/>
                    <a:pt x="278" y="572"/>
                    <a:pt x="281" y="572"/>
                  </a:cubicBezTo>
                  <a:cubicBezTo>
                    <a:pt x="288" y="572"/>
                    <a:pt x="294" y="572"/>
                    <a:pt x="300" y="572"/>
                  </a:cubicBezTo>
                  <a:cubicBezTo>
                    <a:pt x="303" y="572"/>
                    <a:pt x="305" y="574"/>
                    <a:pt x="305" y="577"/>
                  </a:cubicBezTo>
                  <a:cubicBezTo>
                    <a:pt x="305" y="579"/>
                    <a:pt x="305" y="581"/>
                    <a:pt x="305" y="583"/>
                  </a:cubicBezTo>
                  <a:cubicBezTo>
                    <a:pt x="305" y="756"/>
                    <a:pt x="305" y="929"/>
                    <a:pt x="305" y="1102"/>
                  </a:cubicBezTo>
                  <a:cubicBezTo>
                    <a:pt x="305" y="1102"/>
                    <a:pt x="305" y="1103"/>
                    <a:pt x="305" y="1103"/>
                  </a:cubicBezTo>
                  <a:cubicBezTo>
                    <a:pt x="305" y="1104"/>
                    <a:pt x="305" y="1104"/>
                    <a:pt x="305" y="1105"/>
                  </a:cubicBezTo>
                  <a:cubicBezTo>
                    <a:pt x="305" y="1105"/>
                    <a:pt x="305" y="1105"/>
                    <a:pt x="305" y="1105"/>
                  </a:cubicBezTo>
                  <a:cubicBezTo>
                    <a:pt x="305" y="1116"/>
                    <a:pt x="308" y="1126"/>
                    <a:pt x="313" y="1136"/>
                  </a:cubicBezTo>
                  <a:cubicBezTo>
                    <a:pt x="320" y="1150"/>
                    <a:pt x="333" y="1162"/>
                    <a:pt x="348" y="1169"/>
                  </a:cubicBezTo>
                  <a:cubicBezTo>
                    <a:pt x="361" y="1173"/>
                    <a:pt x="361" y="1173"/>
                    <a:pt x="361" y="1173"/>
                  </a:cubicBezTo>
                  <a:cubicBezTo>
                    <a:pt x="366" y="1174"/>
                    <a:pt x="371" y="1175"/>
                    <a:pt x="377" y="1175"/>
                  </a:cubicBezTo>
                  <a:cubicBezTo>
                    <a:pt x="402" y="1175"/>
                    <a:pt x="425" y="1162"/>
                    <a:pt x="438" y="1141"/>
                  </a:cubicBezTo>
                  <a:cubicBezTo>
                    <a:pt x="438" y="1140"/>
                    <a:pt x="439" y="1139"/>
                    <a:pt x="440" y="1138"/>
                  </a:cubicBezTo>
                  <a:cubicBezTo>
                    <a:pt x="440" y="1137"/>
                    <a:pt x="440" y="1137"/>
                    <a:pt x="441" y="1136"/>
                  </a:cubicBezTo>
                  <a:cubicBezTo>
                    <a:pt x="441" y="1135"/>
                    <a:pt x="442" y="1134"/>
                    <a:pt x="443" y="1132"/>
                  </a:cubicBezTo>
                  <a:cubicBezTo>
                    <a:pt x="443" y="1131"/>
                    <a:pt x="443" y="1130"/>
                    <a:pt x="444" y="1130"/>
                  </a:cubicBezTo>
                  <a:cubicBezTo>
                    <a:pt x="444" y="1129"/>
                    <a:pt x="444" y="1128"/>
                    <a:pt x="444" y="1127"/>
                  </a:cubicBezTo>
                  <a:cubicBezTo>
                    <a:pt x="447" y="1120"/>
                    <a:pt x="449" y="1112"/>
                    <a:pt x="449" y="1103"/>
                  </a:cubicBezTo>
                  <a:cubicBezTo>
                    <a:pt x="449" y="1103"/>
                    <a:pt x="449" y="1102"/>
                    <a:pt x="449" y="1101"/>
                  </a:cubicBezTo>
                  <a:cubicBezTo>
                    <a:pt x="449" y="1101"/>
                    <a:pt x="449" y="1101"/>
                    <a:pt x="449" y="1101"/>
                  </a:cubicBezTo>
                  <a:cubicBezTo>
                    <a:pt x="449" y="950"/>
                    <a:pt x="449" y="798"/>
                    <a:pt x="449" y="647"/>
                  </a:cubicBezTo>
                  <a:cubicBezTo>
                    <a:pt x="449" y="496"/>
                    <a:pt x="449" y="345"/>
                    <a:pt x="449" y="194"/>
                  </a:cubicBezTo>
                  <a:cubicBezTo>
                    <a:pt x="449" y="190"/>
                    <a:pt x="450" y="188"/>
                    <a:pt x="454" y="189"/>
                  </a:cubicBezTo>
                  <a:cubicBezTo>
                    <a:pt x="459" y="189"/>
                    <a:pt x="464" y="189"/>
                    <a:pt x="470" y="189"/>
                  </a:cubicBezTo>
                  <a:cubicBezTo>
                    <a:pt x="476" y="189"/>
                    <a:pt x="476" y="189"/>
                    <a:pt x="476" y="195"/>
                  </a:cubicBezTo>
                  <a:cubicBezTo>
                    <a:pt x="476" y="218"/>
                    <a:pt x="476" y="241"/>
                    <a:pt x="476" y="264"/>
                  </a:cubicBezTo>
                  <a:cubicBezTo>
                    <a:pt x="476" y="348"/>
                    <a:pt x="476" y="432"/>
                    <a:pt x="476" y="517"/>
                  </a:cubicBezTo>
                  <a:cubicBezTo>
                    <a:pt x="475" y="546"/>
                    <a:pt x="501" y="570"/>
                    <a:pt x="529" y="569"/>
                  </a:cubicBezTo>
                  <a:cubicBezTo>
                    <a:pt x="550" y="569"/>
                    <a:pt x="565" y="560"/>
                    <a:pt x="576" y="542"/>
                  </a:cubicBezTo>
                  <a:cubicBezTo>
                    <a:pt x="580" y="534"/>
                    <a:pt x="582" y="526"/>
                    <a:pt x="582" y="517"/>
                  </a:cubicBezTo>
                  <a:cubicBezTo>
                    <a:pt x="582" y="393"/>
                    <a:pt x="582" y="270"/>
                    <a:pt x="58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49" name="Oval 248">
            <a:extLst>
              <a:ext uri="{FF2B5EF4-FFF2-40B4-BE49-F238E27FC236}">
                <a16:creationId xmlns:a16="http://schemas.microsoft.com/office/drawing/2014/main" xmlns="" id="{12326A06-67EE-4A2A-85B7-9E26C93C9EA6}"/>
              </a:ext>
            </a:extLst>
          </p:cNvPr>
          <p:cNvSpPr/>
          <p:nvPr/>
        </p:nvSpPr>
        <p:spPr>
          <a:xfrm>
            <a:off x="11512283" y="243039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algn="ctr"/>
            <a:r>
              <a:rPr lang="en-GB" dirty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2</a:t>
            </a:r>
          </a:p>
        </p:txBody>
      </p:sp>
      <p:sp>
        <p:nvSpPr>
          <p:cNvPr id="250" name="TextBox 249">
            <a:extLst>
              <a:ext uri="{FF2B5EF4-FFF2-40B4-BE49-F238E27FC236}">
                <a16:creationId xmlns:a16="http://schemas.microsoft.com/office/drawing/2014/main" xmlns="" id="{E1B1B855-D838-4C54-8F3D-8224E74C1DB6}"/>
              </a:ext>
            </a:extLst>
          </p:cNvPr>
          <p:cNvSpPr txBox="1"/>
          <p:nvPr/>
        </p:nvSpPr>
        <p:spPr>
          <a:xfrm>
            <a:off x="0" y="6401986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ZielonyPonton.pl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35" name="Arrow: Pentagon 16">
            <a:extLst>
              <a:ext uri="{FF2B5EF4-FFF2-40B4-BE49-F238E27FC236}">
                <a16:creationId xmlns:a16="http://schemas.microsoft.com/office/drawing/2014/main" xmlns="" id="{BF9B6AB6-6147-424D-8F82-81A2B273645F}"/>
              </a:ext>
            </a:extLst>
          </p:cNvPr>
          <p:cNvSpPr/>
          <p:nvPr/>
        </p:nvSpPr>
        <p:spPr>
          <a:xfrm>
            <a:off x="3937875" y="185655"/>
            <a:ext cx="1483031" cy="859540"/>
          </a:xfrm>
          <a:prstGeom prst="homePlat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41" name="Group 10">
            <a:extLst>
              <a:ext uri="{FF2B5EF4-FFF2-40B4-BE49-F238E27FC236}">
                <a16:creationId xmlns:a16="http://schemas.microsoft.com/office/drawing/2014/main" xmlns="" id="{E733BE8E-BFBE-43EA-A9FD-BD45F197DD84}"/>
              </a:ext>
            </a:extLst>
          </p:cNvPr>
          <p:cNvGrpSpPr/>
          <p:nvPr/>
        </p:nvGrpSpPr>
        <p:grpSpPr>
          <a:xfrm>
            <a:off x="5201089" y="197530"/>
            <a:ext cx="6815222" cy="859540"/>
            <a:chOff x="2189480" y="2153920"/>
            <a:chExt cx="7213599" cy="1137920"/>
          </a:xfrm>
          <a:solidFill>
            <a:schemeClr val="accent5"/>
          </a:solidFill>
        </p:grpSpPr>
        <p:sp>
          <p:nvSpPr>
            <p:cNvPr id="248" name="Arrow: Chevron 18">
              <a:extLst>
                <a:ext uri="{FF2B5EF4-FFF2-40B4-BE49-F238E27FC236}">
                  <a16:creationId xmlns:a16="http://schemas.microsoft.com/office/drawing/2014/main" xmlns="" id="{1E05DB33-7027-4243-B2B1-AE959B934587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1" name="Rectangle 250">
              <a:extLst>
                <a:ext uri="{FF2B5EF4-FFF2-40B4-BE49-F238E27FC236}">
                  <a16:creationId xmlns:a16="http://schemas.microsoft.com/office/drawing/2014/main" xmlns="" id="{53CAB0D8-22D4-44B8-BBE1-517EC44C45DC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52" name="TextBox 251">
            <a:extLst>
              <a:ext uri="{FF2B5EF4-FFF2-40B4-BE49-F238E27FC236}">
                <a16:creationId xmlns:a16="http://schemas.microsoft.com/office/drawing/2014/main" xmlns="" id="{0FB775DB-7BDA-40F8-8943-FE3A0A82B375}"/>
              </a:ext>
            </a:extLst>
          </p:cNvPr>
          <p:cNvSpPr txBox="1"/>
          <p:nvPr/>
        </p:nvSpPr>
        <p:spPr>
          <a:xfrm>
            <a:off x="4088235" y="273357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4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53" name="TextBox 252">
            <a:extLst>
              <a:ext uri="{FF2B5EF4-FFF2-40B4-BE49-F238E27FC236}">
                <a16:creationId xmlns:a16="http://schemas.microsoft.com/office/drawing/2014/main" xmlns="" id="{BB2D7612-B51C-417D-8AB4-D43CA5AFCC99}"/>
              </a:ext>
            </a:extLst>
          </p:cNvPr>
          <p:cNvSpPr txBox="1"/>
          <p:nvPr/>
        </p:nvSpPr>
        <p:spPr>
          <a:xfrm>
            <a:off x="5894483" y="459627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Perspektywa klienta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65" name="TextBox 264"/>
          <p:cNvSpPr txBox="1"/>
          <p:nvPr/>
        </p:nvSpPr>
        <p:spPr>
          <a:xfrm>
            <a:off x="403761" y="451262"/>
            <a:ext cx="288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Kajaki vs Pontony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6106427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Oval 248">
            <a:extLst>
              <a:ext uri="{FF2B5EF4-FFF2-40B4-BE49-F238E27FC236}">
                <a16:creationId xmlns:a16="http://schemas.microsoft.com/office/drawing/2014/main" xmlns="" id="{12326A06-67EE-4A2A-85B7-9E26C93C9EA6}"/>
              </a:ext>
            </a:extLst>
          </p:cNvPr>
          <p:cNvSpPr/>
          <p:nvPr/>
        </p:nvSpPr>
        <p:spPr>
          <a:xfrm>
            <a:off x="11512283" y="243039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algn="ctr"/>
            <a:r>
              <a:rPr lang="en-GB" dirty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2</a:t>
            </a:r>
          </a:p>
        </p:txBody>
      </p:sp>
      <p:sp>
        <p:nvSpPr>
          <p:cNvPr id="250" name="TextBox 249">
            <a:extLst>
              <a:ext uri="{FF2B5EF4-FFF2-40B4-BE49-F238E27FC236}">
                <a16:creationId xmlns:a16="http://schemas.microsoft.com/office/drawing/2014/main" xmlns="" id="{E1B1B855-D838-4C54-8F3D-8224E74C1DB6}"/>
              </a:ext>
            </a:extLst>
          </p:cNvPr>
          <p:cNvSpPr txBox="1"/>
          <p:nvPr/>
        </p:nvSpPr>
        <p:spPr>
          <a:xfrm>
            <a:off x="0" y="6401986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ZielonyPonton.pl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35" name="Arrow: Pentagon 16">
            <a:extLst>
              <a:ext uri="{FF2B5EF4-FFF2-40B4-BE49-F238E27FC236}">
                <a16:creationId xmlns:a16="http://schemas.microsoft.com/office/drawing/2014/main" xmlns="" id="{BF9B6AB6-6147-424D-8F82-81A2B273645F}"/>
              </a:ext>
            </a:extLst>
          </p:cNvPr>
          <p:cNvSpPr/>
          <p:nvPr/>
        </p:nvSpPr>
        <p:spPr>
          <a:xfrm>
            <a:off x="3937875" y="185655"/>
            <a:ext cx="1483031" cy="859540"/>
          </a:xfrm>
          <a:prstGeom prst="homePlat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802" name="Group 10">
            <a:extLst>
              <a:ext uri="{FF2B5EF4-FFF2-40B4-BE49-F238E27FC236}">
                <a16:creationId xmlns:a16="http://schemas.microsoft.com/office/drawing/2014/main" xmlns="" id="{E733BE8E-BFBE-43EA-A9FD-BD45F197DD84}"/>
              </a:ext>
            </a:extLst>
          </p:cNvPr>
          <p:cNvGrpSpPr/>
          <p:nvPr/>
        </p:nvGrpSpPr>
        <p:grpSpPr>
          <a:xfrm>
            <a:off x="5201089" y="197530"/>
            <a:ext cx="6815222" cy="859540"/>
            <a:chOff x="2189480" y="2153920"/>
            <a:chExt cx="7213599" cy="1137920"/>
          </a:xfrm>
          <a:solidFill>
            <a:schemeClr val="accent5"/>
          </a:solidFill>
        </p:grpSpPr>
        <p:sp>
          <p:nvSpPr>
            <p:cNvPr id="248" name="Arrow: Chevron 18">
              <a:extLst>
                <a:ext uri="{FF2B5EF4-FFF2-40B4-BE49-F238E27FC236}">
                  <a16:creationId xmlns:a16="http://schemas.microsoft.com/office/drawing/2014/main" xmlns="" id="{1E05DB33-7027-4243-B2B1-AE959B934587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1" name="Rectangle 250">
              <a:extLst>
                <a:ext uri="{FF2B5EF4-FFF2-40B4-BE49-F238E27FC236}">
                  <a16:creationId xmlns:a16="http://schemas.microsoft.com/office/drawing/2014/main" xmlns="" id="{53CAB0D8-22D4-44B8-BBE1-517EC44C45DC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52" name="TextBox 251">
            <a:extLst>
              <a:ext uri="{FF2B5EF4-FFF2-40B4-BE49-F238E27FC236}">
                <a16:creationId xmlns:a16="http://schemas.microsoft.com/office/drawing/2014/main" xmlns="" id="{0FB775DB-7BDA-40F8-8943-FE3A0A82B375}"/>
              </a:ext>
            </a:extLst>
          </p:cNvPr>
          <p:cNvSpPr txBox="1"/>
          <p:nvPr/>
        </p:nvSpPr>
        <p:spPr>
          <a:xfrm>
            <a:off x="4088235" y="273357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4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53" name="TextBox 252">
            <a:extLst>
              <a:ext uri="{FF2B5EF4-FFF2-40B4-BE49-F238E27FC236}">
                <a16:creationId xmlns:a16="http://schemas.microsoft.com/office/drawing/2014/main" xmlns="" id="{BB2D7612-B51C-417D-8AB4-D43CA5AFCC99}"/>
              </a:ext>
            </a:extLst>
          </p:cNvPr>
          <p:cNvSpPr txBox="1"/>
          <p:nvPr/>
        </p:nvSpPr>
        <p:spPr>
          <a:xfrm>
            <a:off x="5894483" y="459627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Perspektywa klienta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13749"/>
            <a:ext cx="6329548" cy="4488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73309" y="1983179"/>
            <a:ext cx="6686903" cy="4631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6106427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B4598575-E0CD-4B0E-BD87-942520C95E42}"/>
              </a:ext>
            </a:extLst>
          </p:cNvPr>
          <p:cNvSpPr txBox="1"/>
          <p:nvPr/>
        </p:nvSpPr>
        <p:spPr>
          <a:xfrm>
            <a:off x="457200" y="6349245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ZielonyPonton.pl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9" name="Arrow: Pentagon 16">
            <a:extLst>
              <a:ext uri="{FF2B5EF4-FFF2-40B4-BE49-F238E27FC236}">
                <a16:creationId xmlns:a16="http://schemas.microsoft.com/office/drawing/2014/main" xmlns="" id="{BF9B6AB6-6147-424D-8F82-81A2B273645F}"/>
              </a:ext>
            </a:extLst>
          </p:cNvPr>
          <p:cNvSpPr/>
          <p:nvPr/>
        </p:nvSpPr>
        <p:spPr>
          <a:xfrm>
            <a:off x="3284733" y="5387047"/>
            <a:ext cx="1483031" cy="859540"/>
          </a:xfrm>
          <a:prstGeom prst="homePlat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" name="Group 10">
            <a:extLst>
              <a:ext uri="{FF2B5EF4-FFF2-40B4-BE49-F238E27FC236}">
                <a16:creationId xmlns:a16="http://schemas.microsoft.com/office/drawing/2014/main" xmlns="" id="{E733BE8E-BFBE-43EA-A9FD-BD45F197DD84}"/>
              </a:ext>
            </a:extLst>
          </p:cNvPr>
          <p:cNvGrpSpPr/>
          <p:nvPr/>
        </p:nvGrpSpPr>
        <p:grpSpPr>
          <a:xfrm>
            <a:off x="4464819" y="1738337"/>
            <a:ext cx="6776827" cy="4508250"/>
            <a:chOff x="2189480" y="-2676501"/>
            <a:chExt cx="7172960" cy="5968341"/>
          </a:xfrm>
          <a:solidFill>
            <a:schemeClr val="accent5"/>
          </a:solidFill>
        </p:grpSpPr>
        <p:sp>
          <p:nvSpPr>
            <p:cNvPr id="12" name="Arrow: Chevron 18">
              <a:extLst>
                <a:ext uri="{FF2B5EF4-FFF2-40B4-BE49-F238E27FC236}">
                  <a16:creationId xmlns:a16="http://schemas.microsoft.com/office/drawing/2014/main" xmlns="" id="{1E05DB33-7027-4243-B2B1-AE959B934587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53CAB0D8-22D4-44B8-BBE1-517EC44C45DC}"/>
                </a:ext>
              </a:extLst>
            </p:cNvPr>
            <p:cNvSpPr/>
            <p:nvPr/>
          </p:nvSpPr>
          <p:spPr>
            <a:xfrm>
              <a:off x="5148163" y="-2676501"/>
              <a:ext cx="623942" cy="36413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FB775DB-7BDA-40F8-8943-FE3A0A82B375}"/>
              </a:ext>
            </a:extLst>
          </p:cNvPr>
          <p:cNvSpPr txBox="1"/>
          <p:nvPr/>
        </p:nvSpPr>
        <p:spPr>
          <a:xfrm>
            <a:off x="3351965" y="5462874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4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BB2D7612-B51C-417D-8AB4-D43CA5AFCC99}"/>
              </a:ext>
            </a:extLst>
          </p:cNvPr>
          <p:cNvSpPr txBox="1"/>
          <p:nvPr/>
        </p:nvSpPr>
        <p:spPr>
          <a:xfrm>
            <a:off x="5158213" y="5649144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Perspektywa klienta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973777" y="1769268"/>
            <a:ext cx="5964931" cy="3550877"/>
            <a:chOff x="3111336" y="1781143"/>
            <a:chExt cx="5964931" cy="3550877"/>
          </a:xfrm>
        </p:grpSpPr>
        <p:sp>
          <p:nvSpPr>
            <p:cNvPr id="11" name="Arrow: Pentagon 1">
              <a:extLst>
                <a:ext uri="{FF2B5EF4-FFF2-40B4-BE49-F238E27FC236}">
                  <a16:creationId xmlns:a16="http://schemas.microsoft.com/office/drawing/2014/main" xmlns="" id="{4F1941AF-8191-4EBD-893F-756FFAF4FDBF}"/>
                </a:ext>
              </a:extLst>
            </p:cNvPr>
            <p:cNvSpPr/>
            <p:nvPr/>
          </p:nvSpPr>
          <p:spPr>
            <a:xfrm>
              <a:off x="3111336" y="1793174"/>
              <a:ext cx="5964931" cy="70013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Arrow: Pentagon 5">
              <a:extLst>
                <a:ext uri="{FF2B5EF4-FFF2-40B4-BE49-F238E27FC236}">
                  <a16:creationId xmlns:a16="http://schemas.microsoft.com/office/drawing/2014/main" xmlns="" id="{5D712B20-0992-46E7-83C0-F1BF8DB9778A}"/>
                </a:ext>
              </a:extLst>
            </p:cNvPr>
            <p:cNvSpPr/>
            <p:nvPr/>
          </p:nvSpPr>
          <p:spPr>
            <a:xfrm>
              <a:off x="3115733" y="2838202"/>
              <a:ext cx="5960534" cy="749210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Arrow: Pentagon 6">
              <a:extLst>
                <a:ext uri="{FF2B5EF4-FFF2-40B4-BE49-F238E27FC236}">
                  <a16:creationId xmlns:a16="http://schemas.microsoft.com/office/drawing/2014/main" xmlns="" id="{31AD08BD-2B74-49D8-9323-27281CC83CA1}"/>
                </a:ext>
              </a:extLst>
            </p:cNvPr>
            <p:cNvSpPr/>
            <p:nvPr/>
          </p:nvSpPr>
          <p:spPr>
            <a:xfrm>
              <a:off x="3115733" y="3776352"/>
              <a:ext cx="5960534" cy="676893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Arrow: Pentagon 8">
              <a:extLst>
                <a:ext uri="{FF2B5EF4-FFF2-40B4-BE49-F238E27FC236}">
                  <a16:creationId xmlns:a16="http://schemas.microsoft.com/office/drawing/2014/main" xmlns="" id="{8E523EB2-29C3-49DE-A76F-45EEDF0836BF}"/>
                </a:ext>
              </a:extLst>
            </p:cNvPr>
            <p:cNvSpPr/>
            <p:nvPr/>
          </p:nvSpPr>
          <p:spPr>
            <a:xfrm>
              <a:off x="3115733" y="4681516"/>
              <a:ext cx="5960534" cy="650504"/>
            </a:xfrm>
            <a:prstGeom prst="homePlat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F1A8E06F-8357-4D58-A7BF-BCB897B7308B}"/>
                </a:ext>
              </a:extLst>
            </p:cNvPr>
            <p:cNvSpPr txBox="1"/>
            <p:nvPr/>
          </p:nvSpPr>
          <p:spPr>
            <a:xfrm>
              <a:off x="3222063" y="1781143"/>
              <a:ext cx="153994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+mn-ea"/>
                  <a:cs typeface="+mn-cs"/>
                </a:rPr>
                <a:t>&gt;10%</a:t>
              </a:r>
              <a:endPara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70136193-E4CD-40C9-B87B-F992302BAF6E}"/>
                </a:ext>
              </a:extLst>
            </p:cNvPr>
            <p:cNvSpPr txBox="1"/>
            <p:nvPr/>
          </p:nvSpPr>
          <p:spPr>
            <a:xfrm>
              <a:off x="3123210" y="2920290"/>
              <a:ext cx="169817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32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+mn-ea"/>
                  <a:cs typeface="+mn-cs"/>
                </a:rPr>
                <a:t>Ok 70%</a:t>
              </a:r>
              <a:endPara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34BAA7A5-95DE-4BF7-A10B-3B270B85F9D8}"/>
                </a:ext>
              </a:extLst>
            </p:cNvPr>
            <p:cNvSpPr txBox="1"/>
            <p:nvPr/>
          </p:nvSpPr>
          <p:spPr>
            <a:xfrm>
              <a:off x="3281439" y="3843534"/>
              <a:ext cx="133806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+mn-ea"/>
                  <a:cs typeface="+mn-cs"/>
                </a:rPr>
                <a:t>Ok 15%</a:t>
              </a:r>
              <a:endPara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92A6B1ED-3AB1-4B68-8A4B-4BAB6C4E37D3}"/>
                </a:ext>
              </a:extLst>
            </p:cNvPr>
            <p:cNvSpPr txBox="1"/>
            <p:nvPr/>
          </p:nvSpPr>
          <p:spPr>
            <a:xfrm>
              <a:off x="3305190" y="4755996"/>
              <a:ext cx="11771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pl-PL" sz="2800" b="1" dirty="0" smtClean="0">
                  <a:solidFill>
                    <a:srgbClr val="FFFFFF"/>
                  </a:solidFill>
                  <a:latin typeface="Noto Sans" panose="020B0502040504020204" pitchFamily="34"/>
                </a:rPr>
                <a:t>&gt;5 %</a:t>
              </a:r>
              <a:endPara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xmlns="" id="{9F3760F2-B326-4CCA-BF04-1686769D992F}"/>
                </a:ext>
              </a:extLst>
            </p:cNvPr>
            <p:cNvSpPr txBox="1"/>
            <p:nvPr/>
          </p:nvSpPr>
          <p:spPr>
            <a:xfrm>
              <a:off x="4984446" y="1961675"/>
              <a:ext cx="347078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+mn-ea"/>
                  <a:cs typeface="+mn-cs"/>
                </a:rPr>
                <a:t>Planuje przed przyjazdem</a:t>
              </a:r>
              <a:endPara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9B23274B-F30F-45FE-9B20-DD92610F07D3}"/>
                </a:ext>
              </a:extLst>
            </p:cNvPr>
            <p:cNvSpPr txBox="1"/>
            <p:nvPr/>
          </p:nvSpPr>
          <p:spPr>
            <a:xfrm>
              <a:off x="4936945" y="3021614"/>
              <a:ext cx="337578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pl-PL" sz="1600" dirty="0" smtClean="0">
                  <a:solidFill>
                    <a:srgbClr val="FFFFFF"/>
                  </a:solidFill>
                  <a:latin typeface="Noto Sans" panose="020B0502040504020204" pitchFamily="34"/>
                  <a:ea typeface="Noto Sans" panose="020B0502040504020204" pitchFamily="34"/>
                  <a:cs typeface="Noto Sans" panose="020B0502040504020204" pitchFamily="34"/>
                </a:rPr>
                <a:t>Decyduje się już na miejscu </a:t>
              </a:r>
              <a:endPara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A4C04DDC-FBB9-4636-9E33-A03B05A18547}"/>
                </a:ext>
              </a:extLst>
            </p:cNvPr>
            <p:cNvSpPr txBox="1"/>
            <p:nvPr/>
          </p:nvSpPr>
          <p:spPr>
            <a:xfrm>
              <a:off x="4675688" y="3949274"/>
              <a:ext cx="345890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+mn-ea"/>
                  <a:cs typeface="+mn-cs"/>
                </a:rPr>
                <a:t>Klienci z polecenia / rekomendacji</a:t>
              </a:r>
              <a:endPara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1AD1E6D6-93F9-44B3-A584-E4E19B82C8EF}"/>
                </a:ext>
              </a:extLst>
            </p:cNvPr>
            <p:cNvSpPr txBox="1"/>
            <p:nvPr/>
          </p:nvSpPr>
          <p:spPr>
            <a:xfrm>
              <a:off x="4655131" y="4778504"/>
              <a:ext cx="35150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+mn-ea"/>
                  <a:cs typeface="+mn-cs"/>
                </a:rPr>
                <a:t>Klienci „z ulicy” bez rezerwacji</a:t>
              </a:r>
              <a:endPara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 rot="16200000">
            <a:off x="6263934" y="2885651"/>
            <a:ext cx="2541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</a:rPr>
              <a:t>Rezerwacje </a:t>
            </a:r>
            <a:endParaRPr lang="pl-P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93071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rrow: Pentagon 21">
            <a:extLst>
              <a:ext uri="{FF2B5EF4-FFF2-40B4-BE49-F238E27FC236}">
                <a16:creationId xmlns:a16="http://schemas.microsoft.com/office/drawing/2014/main" xmlns="" id="{7A635083-451F-40BF-9734-33850F7342D3}"/>
              </a:ext>
            </a:extLst>
          </p:cNvPr>
          <p:cNvSpPr/>
          <p:nvPr/>
        </p:nvSpPr>
        <p:spPr>
          <a:xfrm>
            <a:off x="2489086" y="494679"/>
            <a:ext cx="1483031" cy="859540"/>
          </a:xfrm>
          <a:prstGeom prst="homePlat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B4598575-E0CD-4B0E-BD87-942520C95E42}"/>
              </a:ext>
            </a:extLst>
          </p:cNvPr>
          <p:cNvSpPr txBox="1"/>
          <p:nvPr/>
        </p:nvSpPr>
        <p:spPr>
          <a:xfrm>
            <a:off x="457200" y="6349245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ZielonyPonton.pl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2CC8895A-9474-4AF5-956A-D6B3CEFA3279}"/>
              </a:ext>
            </a:extLst>
          </p:cNvPr>
          <p:cNvGrpSpPr/>
          <p:nvPr/>
        </p:nvGrpSpPr>
        <p:grpSpPr>
          <a:xfrm>
            <a:off x="3716673" y="482804"/>
            <a:ext cx="6815222" cy="859540"/>
            <a:chOff x="2189480" y="2153920"/>
            <a:chExt cx="7213599" cy="1137920"/>
          </a:xfrm>
          <a:solidFill>
            <a:schemeClr val="accent6"/>
          </a:solidFill>
        </p:grpSpPr>
        <p:sp>
          <p:nvSpPr>
            <p:cNvPr id="13" name="Arrow: Chevron 23">
              <a:extLst>
                <a:ext uri="{FF2B5EF4-FFF2-40B4-BE49-F238E27FC236}">
                  <a16:creationId xmlns:a16="http://schemas.microsoft.com/office/drawing/2014/main" xmlns="" id="{FA5ECFFC-D03C-4BA5-970C-397D92480096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90B1D260-A41C-4E95-A755-8E359C341F2F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B1F7E83-9D5F-403A-AEC1-1DBFB6EEEFA9}"/>
              </a:ext>
            </a:extLst>
          </p:cNvPr>
          <p:cNvSpPr txBox="1"/>
          <p:nvPr/>
        </p:nvSpPr>
        <p:spPr>
          <a:xfrm>
            <a:off x="2603819" y="553219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5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9F3B5A5C-D55A-43EE-80B7-2C870122EFC4}"/>
              </a:ext>
            </a:extLst>
          </p:cNvPr>
          <p:cNvSpPr txBox="1"/>
          <p:nvPr/>
        </p:nvSpPr>
        <p:spPr>
          <a:xfrm>
            <a:off x="4410067" y="738040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Jedna atrakcja -</a:t>
            </a:r>
            <a:r>
              <a:rPr kumimoji="0" lang="pl-PL" sz="15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 korzysta wielu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93071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rrow: Pentagon 21">
            <a:extLst>
              <a:ext uri="{FF2B5EF4-FFF2-40B4-BE49-F238E27FC236}">
                <a16:creationId xmlns:a16="http://schemas.microsoft.com/office/drawing/2014/main" xmlns="" id="{7A635083-451F-40BF-9734-33850F7342D3}"/>
              </a:ext>
            </a:extLst>
          </p:cNvPr>
          <p:cNvSpPr/>
          <p:nvPr/>
        </p:nvSpPr>
        <p:spPr>
          <a:xfrm>
            <a:off x="2489086" y="494679"/>
            <a:ext cx="1483031" cy="859540"/>
          </a:xfrm>
          <a:prstGeom prst="homePlat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B4598575-E0CD-4B0E-BD87-942520C95E42}"/>
              </a:ext>
            </a:extLst>
          </p:cNvPr>
          <p:cNvSpPr txBox="1"/>
          <p:nvPr/>
        </p:nvSpPr>
        <p:spPr>
          <a:xfrm>
            <a:off x="457200" y="6349245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ZielonyPonton.pl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2" name="Group 11">
            <a:extLst>
              <a:ext uri="{FF2B5EF4-FFF2-40B4-BE49-F238E27FC236}">
                <a16:creationId xmlns:a16="http://schemas.microsoft.com/office/drawing/2014/main" xmlns="" id="{2CC8895A-9474-4AF5-956A-D6B3CEFA3279}"/>
              </a:ext>
            </a:extLst>
          </p:cNvPr>
          <p:cNvGrpSpPr/>
          <p:nvPr/>
        </p:nvGrpSpPr>
        <p:grpSpPr>
          <a:xfrm>
            <a:off x="3716673" y="482804"/>
            <a:ext cx="6815222" cy="859540"/>
            <a:chOff x="2189480" y="2153920"/>
            <a:chExt cx="7213599" cy="1137920"/>
          </a:xfrm>
          <a:solidFill>
            <a:schemeClr val="accent6"/>
          </a:solidFill>
        </p:grpSpPr>
        <p:sp>
          <p:nvSpPr>
            <p:cNvPr id="13" name="Arrow: Chevron 23">
              <a:extLst>
                <a:ext uri="{FF2B5EF4-FFF2-40B4-BE49-F238E27FC236}">
                  <a16:creationId xmlns:a16="http://schemas.microsoft.com/office/drawing/2014/main" xmlns="" id="{FA5ECFFC-D03C-4BA5-970C-397D92480096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90B1D260-A41C-4E95-A755-8E359C341F2F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B1F7E83-9D5F-403A-AEC1-1DBFB6EEEFA9}"/>
              </a:ext>
            </a:extLst>
          </p:cNvPr>
          <p:cNvSpPr txBox="1"/>
          <p:nvPr/>
        </p:nvSpPr>
        <p:spPr>
          <a:xfrm>
            <a:off x="2603819" y="553219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5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9F3B5A5C-D55A-43EE-80B7-2C870122EFC4}"/>
              </a:ext>
            </a:extLst>
          </p:cNvPr>
          <p:cNvSpPr txBox="1"/>
          <p:nvPr/>
        </p:nvSpPr>
        <p:spPr>
          <a:xfrm>
            <a:off x="4410067" y="738040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Jak rzeka generuje dochód?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080655" y="1816925"/>
            <a:ext cx="9286503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l-PL" sz="2800" dirty="0" smtClean="0">
                <a:solidFill>
                  <a:schemeClr val="bg1"/>
                </a:solidFill>
              </a:rPr>
              <a:t>Redystrybujemy ruch turystycznych z okolic Bieszczadów Wysokich i okolic Soliny</a:t>
            </a:r>
          </a:p>
          <a:p>
            <a:pPr>
              <a:buFont typeface="Arial" pitchFamily="34" charset="0"/>
              <a:buChar char="•"/>
            </a:pPr>
            <a:r>
              <a:rPr lang="pl-PL" sz="2800" dirty="0" smtClean="0">
                <a:solidFill>
                  <a:schemeClr val="bg1"/>
                </a:solidFill>
              </a:rPr>
              <a:t> ZielonyPonton tworzy około 15 miejsc pracy w sezonie letnim ( bezpośrednich i pośrednich) </a:t>
            </a:r>
          </a:p>
          <a:p>
            <a:pPr>
              <a:buFont typeface="Arial" pitchFamily="34" charset="0"/>
              <a:buChar char="•"/>
            </a:pPr>
            <a:r>
              <a:rPr lang="pl-PL" sz="2800" dirty="0" smtClean="0">
                <a:solidFill>
                  <a:schemeClr val="bg1"/>
                </a:solidFill>
              </a:rPr>
              <a:t>Staramy się regularnie czyścić </a:t>
            </a:r>
            <a:r>
              <a:rPr lang="pl-PL" sz="2800" dirty="0" smtClean="0">
                <a:solidFill>
                  <a:schemeClr val="bg1"/>
                </a:solidFill>
              </a:rPr>
              <a:t>rzekę ( raz do roku)</a:t>
            </a:r>
          </a:p>
          <a:p>
            <a:pPr>
              <a:buFont typeface="Arial" pitchFamily="34" charset="0"/>
              <a:buChar char="•"/>
            </a:pPr>
            <a:r>
              <a:rPr lang="pl-PL" sz="2800" dirty="0" smtClean="0">
                <a:solidFill>
                  <a:schemeClr val="bg1"/>
                </a:solidFill>
              </a:rPr>
              <a:t> Zbudowaliśmy przystań, która służy jako teren rekreacyjny mieszkańcom Dębnej. </a:t>
            </a:r>
          </a:p>
          <a:p>
            <a:pPr>
              <a:buFont typeface="Arial" pitchFamily="34" charset="0"/>
              <a:buChar char="•"/>
            </a:pPr>
            <a:r>
              <a:rPr lang="pl-PL" sz="2800" dirty="0" smtClean="0">
                <a:solidFill>
                  <a:schemeClr val="bg1"/>
                </a:solidFill>
              </a:rPr>
              <a:t>Wzajemne przekeirowania do innych atrakcji. </a:t>
            </a:r>
          </a:p>
          <a:p>
            <a:pPr>
              <a:buFont typeface="Arial" pitchFamily="34" charset="0"/>
              <a:buChar char="•"/>
            </a:pPr>
            <a:r>
              <a:rPr lang="pl-PL" sz="2800" dirty="0" smtClean="0">
                <a:solidFill>
                  <a:schemeClr val="bg1"/>
                </a:solidFill>
              </a:rPr>
              <a:t> Spływy </a:t>
            </a:r>
            <a:r>
              <a:rPr lang="pl-PL" sz="2800" dirty="0" smtClean="0">
                <a:solidFill>
                  <a:schemeClr val="bg1"/>
                </a:solidFill>
              </a:rPr>
              <a:t>rzeczne z Sanoka stały </a:t>
            </a:r>
            <a:r>
              <a:rPr lang="pl-PL" sz="2800" dirty="0" smtClean="0">
                <a:solidFill>
                  <a:schemeClr val="bg1"/>
                </a:solidFill>
              </a:rPr>
              <a:t>się 3 najważniejszą atrakcją Sanoka po Skansenie i </a:t>
            </a:r>
            <a:r>
              <a:rPr lang="pl-PL" sz="2800" dirty="0" smtClean="0">
                <a:solidFill>
                  <a:schemeClr val="bg1"/>
                </a:solidFill>
              </a:rPr>
              <a:t>Muzeum Historycznym. </a:t>
            </a:r>
            <a:endParaRPr lang="pl-PL" sz="2800" dirty="0" smtClean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endParaRPr lang="pl-PL" sz="2800" dirty="0" smtClean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endParaRPr lang="pl-PL" sz="2800" dirty="0" smtClean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endParaRPr lang="pl-PL" sz="2800" dirty="0" smtClean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endParaRPr lang="pl-P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93071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B4598575-E0CD-4B0E-BD87-942520C95E42}"/>
              </a:ext>
            </a:extLst>
          </p:cNvPr>
          <p:cNvSpPr txBox="1"/>
          <p:nvPr/>
        </p:nvSpPr>
        <p:spPr>
          <a:xfrm>
            <a:off x="457200" y="6349245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A840493D-ED03-4C28-ACEE-38D98F2CE078}"/>
              </a:ext>
            </a:extLst>
          </p:cNvPr>
          <p:cNvSpPr/>
          <p:nvPr/>
        </p:nvSpPr>
        <p:spPr>
          <a:xfrm>
            <a:off x="0" y="3905250"/>
            <a:ext cx="12192000" cy="228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1BB39A9F-E556-4742-91F3-57522BEE03C7}"/>
              </a:ext>
            </a:extLst>
          </p:cNvPr>
          <p:cNvSpPr/>
          <p:nvPr/>
        </p:nvSpPr>
        <p:spPr>
          <a:xfrm>
            <a:off x="1236474" y="3706812"/>
            <a:ext cx="625475" cy="625475"/>
          </a:xfrm>
          <a:prstGeom prst="ellipse">
            <a:avLst/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DF591DA5-BEDB-402C-86C9-F3E4F94BF22F}"/>
              </a:ext>
            </a:extLst>
          </p:cNvPr>
          <p:cNvSpPr/>
          <p:nvPr/>
        </p:nvSpPr>
        <p:spPr>
          <a:xfrm>
            <a:off x="3331974" y="3706812"/>
            <a:ext cx="625475" cy="625475"/>
          </a:xfrm>
          <a:prstGeom prst="ellipse">
            <a:avLst/>
          </a:prstGeom>
          <a:solidFill>
            <a:schemeClr val="accent2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ABA6FC83-E462-4892-847C-3365DC9EB610}"/>
              </a:ext>
            </a:extLst>
          </p:cNvPr>
          <p:cNvSpPr/>
          <p:nvPr/>
        </p:nvSpPr>
        <p:spPr>
          <a:xfrm>
            <a:off x="5522724" y="3706812"/>
            <a:ext cx="625475" cy="625475"/>
          </a:xfrm>
          <a:prstGeom prst="ellipse">
            <a:avLst/>
          </a:prstGeom>
          <a:solidFill>
            <a:schemeClr val="accent4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5B3B0292-E90E-45F5-91ED-FC7AE600C01F}"/>
              </a:ext>
            </a:extLst>
          </p:cNvPr>
          <p:cNvSpPr/>
          <p:nvPr/>
        </p:nvSpPr>
        <p:spPr>
          <a:xfrm>
            <a:off x="7732524" y="3706812"/>
            <a:ext cx="625475" cy="625475"/>
          </a:xfrm>
          <a:prstGeom prst="ellipse">
            <a:avLst/>
          </a:prstGeom>
          <a:solidFill>
            <a:schemeClr val="accent5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2B9300BF-75C1-46B4-A2E9-097AB3616AD6}"/>
              </a:ext>
            </a:extLst>
          </p:cNvPr>
          <p:cNvSpPr/>
          <p:nvPr/>
        </p:nvSpPr>
        <p:spPr>
          <a:xfrm>
            <a:off x="10189974" y="3706812"/>
            <a:ext cx="625475" cy="625475"/>
          </a:xfrm>
          <a:prstGeom prst="ellipse">
            <a:avLst/>
          </a:prstGeom>
          <a:solidFill>
            <a:schemeClr val="accent6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B3F10488-09C9-4873-9E7B-05933BB40164}"/>
              </a:ext>
            </a:extLst>
          </p:cNvPr>
          <p:cNvSpPr txBox="1"/>
          <p:nvPr/>
        </p:nvSpPr>
        <p:spPr>
          <a:xfrm>
            <a:off x="484687" y="2873828"/>
            <a:ext cx="2282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Spływ </a:t>
            </a:r>
            <a:endParaRPr kumimoji="0" lang="pl-PL" sz="16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Zielonym </a:t>
            </a:r>
            <a:r>
              <a:rPr kumimoji="0" lang="pl-PL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Pontonem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0C6D2D17-B294-49A8-B855-3D01106315F6}"/>
              </a:ext>
            </a:extLst>
          </p:cNvPr>
          <p:cNvSpPr txBox="1"/>
          <p:nvPr/>
        </p:nvSpPr>
        <p:spPr>
          <a:xfrm>
            <a:off x="4804909" y="3058648"/>
            <a:ext cx="22846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Skansen/ Muzeum Historyczne  +Pamiątka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48FFCDDC-C535-4CEA-A5B3-64C596BC037F}"/>
              </a:ext>
            </a:extLst>
          </p:cNvPr>
          <p:cNvSpPr txBox="1"/>
          <p:nvPr/>
        </p:nvSpPr>
        <p:spPr>
          <a:xfrm>
            <a:off x="9785617" y="3195795"/>
            <a:ext cx="208970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Obiad </a:t>
            </a:r>
            <a:r>
              <a:rPr lang="pl-PL" sz="1500" baseline="0" dirty="0" smtClean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/</a:t>
            </a:r>
            <a:r>
              <a:rPr lang="pl-PL" sz="1500" dirty="0" smtClean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 posiłek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9FAF0F6A-4BF2-4B76-A7B1-14C5E5D3314E}"/>
              </a:ext>
            </a:extLst>
          </p:cNvPr>
          <p:cNvSpPr txBox="1"/>
          <p:nvPr/>
        </p:nvSpPr>
        <p:spPr>
          <a:xfrm>
            <a:off x="7204714" y="4559652"/>
            <a:ext cx="196279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Pijalnia czekolady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430529B4-EFC8-4092-845B-A63565AEE513}"/>
              </a:ext>
            </a:extLst>
          </p:cNvPr>
          <p:cNvSpPr txBox="1"/>
          <p:nvPr/>
        </p:nvSpPr>
        <p:spPr>
          <a:xfrm>
            <a:off x="1248348" y="3864147"/>
            <a:ext cx="6254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35 zł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509B505E-3812-4A49-B70A-B35F6535BA62}"/>
              </a:ext>
            </a:extLst>
          </p:cNvPr>
          <p:cNvSpPr txBox="1"/>
          <p:nvPr/>
        </p:nvSpPr>
        <p:spPr>
          <a:xfrm>
            <a:off x="3343848" y="3864147"/>
            <a:ext cx="6254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20 zł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52CBCC2A-1053-45D9-8BB8-25FBF08A77B6}"/>
              </a:ext>
            </a:extLst>
          </p:cNvPr>
          <p:cNvSpPr txBox="1"/>
          <p:nvPr/>
        </p:nvSpPr>
        <p:spPr>
          <a:xfrm>
            <a:off x="5541526" y="3864147"/>
            <a:ext cx="6254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35 zł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D3AC7BBC-8186-4AEB-867F-9D58EBAC73A3}"/>
              </a:ext>
            </a:extLst>
          </p:cNvPr>
          <p:cNvSpPr txBox="1"/>
          <p:nvPr/>
        </p:nvSpPr>
        <p:spPr>
          <a:xfrm>
            <a:off x="7744399" y="3864147"/>
            <a:ext cx="6254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15</a:t>
            </a:r>
            <a:r>
              <a:rPr kumimoji="0" lang="pl-PL" sz="1600" b="1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 z</a:t>
            </a:r>
            <a:r>
              <a:rPr kumimoji="0" lang="pl-PL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ł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3DBC438E-173F-4C54-9771-7B7D411FC014}"/>
              </a:ext>
            </a:extLst>
          </p:cNvPr>
          <p:cNvSpPr txBox="1"/>
          <p:nvPr/>
        </p:nvSpPr>
        <p:spPr>
          <a:xfrm>
            <a:off x="10208776" y="3864147"/>
            <a:ext cx="6254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25 zł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663592DE-3E9E-477A-AE77-DF95203C0AF4}"/>
              </a:ext>
            </a:extLst>
          </p:cNvPr>
          <p:cNvSpPr txBox="1"/>
          <p:nvPr/>
        </p:nvSpPr>
        <p:spPr>
          <a:xfrm>
            <a:off x="1202749" y="235148"/>
            <a:ext cx="96737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5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Usługi współtowarzyszące</a:t>
            </a:r>
            <a:endParaRPr kumimoji="0" lang="en-US" sz="5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xmlns="" id="{B3F10488-09C9-4873-9E7B-05933BB40164}"/>
              </a:ext>
            </a:extLst>
          </p:cNvPr>
          <p:cNvSpPr txBox="1"/>
          <p:nvPr/>
        </p:nvSpPr>
        <p:spPr>
          <a:xfrm>
            <a:off x="2560890" y="4719216"/>
            <a:ext cx="200912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500" dirty="0" smtClean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Kawa / Ciastko Proziak po Spływie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286992" y="1781298"/>
            <a:ext cx="3182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/>
              <a:t>Plan dnia turysty</a:t>
            </a:r>
            <a:endParaRPr lang="pl-PL" sz="32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9581408" y="5745678"/>
            <a:ext cx="204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/>
              <a:t>1 = 2~3 zł</a:t>
            </a:r>
            <a:endParaRPr lang="pl-PL" sz="3200" b="1" dirty="0"/>
          </a:p>
        </p:txBody>
      </p:sp>
    </p:spTree>
    <p:extLst>
      <p:ext uri="{BB962C8B-B14F-4D97-AF65-F5344CB8AC3E}">
        <p14:creationId xmlns:p14="http://schemas.microsoft.com/office/powerpoint/2010/main" xmlns="" val="1448204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rrow: Pentagon 21">
            <a:extLst>
              <a:ext uri="{FF2B5EF4-FFF2-40B4-BE49-F238E27FC236}">
                <a16:creationId xmlns:a16="http://schemas.microsoft.com/office/drawing/2014/main" xmlns="" id="{7A635083-451F-40BF-9734-33850F7342D3}"/>
              </a:ext>
            </a:extLst>
          </p:cNvPr>
          <p:cNvSpPr/>
          <p:nvPr/>
        </p:nvSpPr>
        <p:spPr>
          <a:xfrm>
            <a:off x="2489086" y="494679"/>
            <a:ext cx="1483031" cy="859540"/>
          </a:xfrm>
          <a:prstGeom prst="homePlat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B4598575-E0CD-4B0E-BD87-942520C95E42}"/>
              </a:ext>
            </a:extLst>
          </p:cNvPr>
          <p:cNvSpPr txBox="1"/>
          <p:nvPr/>
        </p:nvSpPr>
        <p:spPr>
          <a:xfrm>
            <a:off x="457200" y="6349245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ZielonyPonton.pl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2" name="Group 11">
            <a:extLst>
              <a:ext uri="{FF2B5EF4-FFF2-40B4-BE49-F238E27FC236}">
                <a16:creationId xmlns:a16="http://schemas.microsoft.com/office/drawing/2014/main" xmlns="" id="{2CC8895A-9474-4AF5-956A-D6B3CEFA3279}"/>
              </a:ext>
            </a:extLst>
          </p:cNvPr>
          <p:cNvGrpSpPr/>
          <p:nvPr/>
        </p:nvGrpSpPr>
        <p:grpSpPr>
          <a:xfrm>
            <a:off x="3716673" y="482804"/>
            <a:ext cx="6815222" cy="859540"/>
            <a:chOff x="2189480" y="2153920"/>
            <a:chExt cx="7213599" cy="1137920"/>
          </a:xfrm>
          <a:solidFill>
            <a:schemeClr val="accent6"/>
          </a:solidFill>
        </p:grpSpPr>
        <p:sp>
          <p:nvSpPr>
            <p:cNvPr id="13" name="Arrow: Chevron 23">
              <a:extLst>
                <a:ext uri="{FF2B5EF4-FFF2-40B4-BE49-F238E27FC236}">
                  <a16:creationId xmlns:a16="http://schemas.microsoft.com/office/drawing/2014/main" xmlns="" id="{FA5ECFFC-D03C-4BA5-970C-397D92480096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90B1D260-A41C-4E95-A755-8E359C341F2F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B1F7E83-9D5F-403A-AEC1-1DBFB6EEEFA9}"/>
              </a:ext>
            </a:extLst>
          </p:cNvPr>
          <p:cNvSpPr txBox="1"/>
          <p:nvPr/>
        </p:nvSpPr>
        <p:spPr>
          <a:xfrm>
            <a:off x="2603819" y="553219"/>
            <a:ext cx="1010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5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9F3B5A5C-D55A-43EE-80B7-2C870122EFC4}"/>
              </a:ext>
            </a:extLst>
          </p:cNvPr>
          <p:cNvSpPr txBox="1"/>
          <p:nvPr/>
        </p:nvSpPr>
        <p:spPr>
          <a:xfrm>
            <a:off x="4410067" y="738040"/>
            <a:ext cx="464862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Jedna atrakcja -</a:t>
            </a:r>
            <a:r>
              <a:rPr kumimoji="0" lang="pl-PL" sz="15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 korzysta wielu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05546" y="1020309"/>
            <a:ext cx="2662701" cy="5558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213756" y="4157574"/>
            <a:ext cx="8039595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smtClean="0">
                <a:solidFill>
                  <a:schemeClr val="bg1"/>
                </a:solidFill>
              </a:rPr>
              <a:t>KORZYŚĆ DLA KLIENTA </a:t>
            </a:r>
          </a:p>
          <a:p>
            <a:r>
              <a:rPr lang="pl-PL" sz="3600" dirty="0" smtClean="0">
                <a:solidFill>
                  <a:schemeClr val="bg1"/>
                </a:solidFill>
              </a:rPr>
              <a:t>Umowa partnerska  z najwazniejszymi atrakcjami w Sanoku</a:t>
            </a:r>
          </a:p>
          <a:p>
            <a:r>
              <a:rPr lang="pl-PL" sz="3600" dirty="0" smtClean="0">
                <a:solidFill>
                  <a:schemeClr val="bg1"/>
                </a:solidFill>
              </a:rPr>
              <a:t>Kupony rabatowe  </a:t>
            </a:r>
          </a:p>
          <a:p>
            <a:endParaRPr lang="pl-PL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93071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rrow: Pentagon 21">
            <a:extLst>
              <a:ext uri="{FF2B5EF4-FFF2-40B4-BE49-F238E27FC236}">
                <a16:creationId xmlns:a16="http://schemas.microsoft.com/office/drawing/2014/main" xmlns="" id="{7A635083-451F-40BF-9734-33850F7342D3}"/>
              </a:ext>
            </a:extLst>
          </p:cNvPr>
          <p:cNvSpPr/>
          <p:nvPr/>
        </p:nvSpPr>
        <p:spPr>
          <a:xfrm>
            <a:off x="2073448" y="672810"/>
            <a:ext cx="1483031" cy="859540"/>
          </a:xfrm>
          <a:prstGeom prst="homePlat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B4598575-E0CD-4B0E-BD87-942520C95E42}"/>
              </a:ext>
            </a:extLst>
          </p:cNvPr>
          <p:cNvSpPr txBox="1"/>
          <p:nvPr/>
        </p:nvSpPr>
        <p:spPr>
          <a:xfrm>
            <a:off x="457200" y="6349245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ZielonyPonton.pl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2" name="Group 11">
            <a:extLst>
              <a:ext uri="{FF2B5EF4-FFF2-40B4-BE49-F238E27FC236}">
                <a16:creationId xmlns:a16="http://schemas.microsoft.com/office/drawing/2014/main" xmlns="" id="{2CC8895A-9474-4AF5-956A-D6B3CEFA3279}"/>
              </a:ext>
            </a:extLst>
          </p:cNvPr>
          <p:cNvGrpSpPr/>
          <p:nvPr/>
        </p:nvGrpSpPr>
        <p:grpSpPr>
          <a:xfrm>
            <a:off x="3407913" y="660935"/>
            <a:ext cx="6815222" cy="859540"/>
            <a:chOff x="2189480" y="2153920"/>
            <a:chExt cx="7213599" cy="1137920"/>
          </a:xfrm>
          <a:solidFill>
            <a:schemeClr val="accent6"/>
          </a:solidFill>
        </p:grpSpPr>
        <p:sp>
          <p:nvSpPr>
            <p:cNvPr id="13" name="Arrow: Chevron 23">
              <a:extLst>
                <a:ext uri="{FF2B5EF4-FFF2-40B4-BE49-F238E27FC236}">
                  <a16:creationId xmlns:a16="http://schemas.microsoft.com/office/drawing/2014/main" xmlns="" id="{FA5ECFFC-D03C-4BA5-970C-397D92480096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90B1D260-A41C-4E95-A755-8E359C341F2F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9F3B5A5C-D55A-43EE-80B7-2C870122EFC4}"/>
              </a:ext>
            </a:extLst>
          </p:cNvPr>
          <p:cNvSpPr txBox="1"/>
          <p:nvPr/>
        </p:nvSpPr>
        <p:spPr>
          <a:xfrm>
            <a:off x="5027582" y="821168"/>
            <a:ext cx="46486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Dziękuję za uwagę 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93071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rgbClr val="282F39"/>
      </a:dk1>
      <a:lt1>
        <a:srgbClr val="FFFFFF"/>
      </a:lt1>
      <a:dk2>
        <a:srgbClr val="000000"/>
      </a:dk2>
      <a:lt2>
        <a:srgbClr val="EEEEEE"/>
      </a:lt2>
      <a:accent1>
        <a:srgbClr val="C2C923"/>
      </a:accent1>
      <a:accent2>
        <a:srgbClr val="42AFB6"/>
      </a:accent2>
      <a:accent3>
        <a:srgbClr val="074D67"/>
      </a:accent3>
      <a:accent4>
        <a:srgbClr val="CB1B4A"/>
      </a:accent4>
      <a:accent5>
        <a:srgbClr val="FCB414"/>
      </a:accent5>
      <a:accent6>
        <a:srgbClr val="007A7D"/>
      </a:accent6>
      <a:hlink>
        <a:srgbClr val="1EB7EF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14460</TotalTime>
  <Words>835</Words>
  <Application>Microsoft Office PowerPoint</Application>
  <PresentationFormat>Custom</PresentationFormat>
  <Paragraphs>232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Igor</dc:creator>
  <cp:lastModifiedBy>Pawel</cp:lastModifiedBy>
  <cp:revision>1070</cp:revision>
  <dcterms:created xsi:type="dcterms:W3CDTF">2017-12-05T16:25:52Z</dcterms:created>
  <dcterms:modified xsi:type="dcterms:W3CDTF">2021-10-12T09:57:29Z</dcterms:modified>
</cp:coreProperties>
</file>